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2" r:id="rId3"/>
    <p:sldId id="280" r:id="rId4"/>
    <p:sldId id="269" r:id="rId5"/>
    <p:sldId id="270" r:id="rId6"/>
    <p:sldId id="283" r:id="rId7"/>
    <p:sldId id="285" r:id="rId8"/>
    <p:sldId id="286" r:id="rId9"/>
    <p:sldId id="287" r:id="rId10"/>
    <p:sldId id="281" r:id="rId11"/>
    <p:sldId id="282" r:id="rId12"/>
    <p:sldId id="272" r:id="rId13"/>
    <p:sldId id="273" r:id="rId14"/>
    <p:sldId id="274" r:id="rId15"/>
    <p:sldId id="275" r:id="rId16"/>
    <p:sldId id="276" r:id="rId17"/>
    <p:sldId id="284" r:id="rId18"/>
    <p:sldId id="292" r:id="rId19"/>
    <p:sldId id="278" r:id="rId20"/>
    <p:sldId id="268" r:id="rId21"/>
    <p:sldId id="291" r:id="rId22"/>
    <p:sldId id="29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FFFFFF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7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png"/><Relationship Id="rId1" Type="http://schemas.openxmlformats.org/officeDocument/2006/relationships/image" Target="../media/image25.jpeg"/><Relationship Id="rId6" Type="http://schemas.openxmlformats.org/officeDocument/2006/relationships/image" Target="../media/image23.jpeg"/><Relationship Id="rId5" Type="http://schemas.openxmlformats.org/officeDocument/2006/relationships/image" Target="../media/image26.jpeg"/><Relationship Id="rId4" Type="http://schemas.openxmlformats.org/officeDocument/2006/relationships/image" Target="../media/image22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3E57A9-8B76-4D14-8878-B16122F662AF}" type="doc">
      <dgm:prSet loTypeId="urn:microsoft.com/office/officeart/2008/layout/CircularPictureCallout" loCatId="picture" qsTypeId="urn:microsoft.com/office/officeart/2005/8/quickstyle/3d3" qsCatId="3D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7D604E9-E064-45D3-8E23-B633AF314738}">
      <dgm:prSet custT="1"/>
      <dgm:spPr/>
      <dgm:t>
        <a:bodyPr/>
        <a:lstStyle/>
        <a:p>
          <a:pPr rtl="0"/>
          <a:r>
            <a:rPr lang="uk-UA" sz="1800" b="1" dirty="0" smtClean="0"/>
            <a:t>складно у чомусь переконати  </a:t>
          </a:r>
          <a:endParaRPr lang="ru-RU" sz="1800" b="1" dirty="0"/>
        </a:p>
      </dgm:t>
    </dgm:pt>
    <dgm:pt modelId="{0C679568-30D7-4BA8-91FC-713A5A653F96}" type="parTrans" cxnId="{2C804AD9-6D65-46A3-AC20-6EFC93014C29}">
      <dgm:prSet/>
      <dgm:spPr/>
      <dgm:t>
        <a:bodyPr/>
        <a:lstStyle/>
        <a:p>
          <a:endParaRPr lang="ru-RU"/>
        </a:p>
      </dgm:t>
    </dgm:pt>
    <dgm:pt modelId="{70A410B8-41D7-43A8-9C80-5093C39C5C48}" type="sibTrans" cxnId="{2C804AD9-6D65-46A3-AC20-6EFC93014C29}">
      <dgm:prSet/>
      <dgm:spPr>
        <a:blipFill>
          <a:blip xmlns:r="http://schemas.openxmlformats.org/officeDocument/2006/relationships" r:embed="rId1" cstate="print">
            <a:extLst/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06389EB6-CADD-4938-9870-2B7FBFED05B7}">
      <dgm:prSet custT="1"/>
      <dgm:spPr/>
      <dgm:t>
        <a:bodyPr/>
        <a:lstStyle/>
        <a:p>
          <a:pPr rtl="0"/>
          <a:r>
            <a:rPr lang="uk-UA" sz="1800" b="1" dirty="0" smtClean="0"/>
            <a:t>неможливо примусити підкорятися – вільніше мислять </a:t>
          </a:r>
          <a:endParaRPr lang="ru-RU" sz="1800" b="1" dirty="0"/>
        </a:p>
      </dgm:t>
    </dgm:pt>
    <dgm:pt modelId="{48705CE8-8D84-4F42-A30F-13D09BCB035D}" type="parTrans" cxnId="{984779F7-E616-4F31-BC29-7E1DED41270B}">
      <dgm:prSet/>
      <dgm:spPr/>
      <dgm:t>
        <a:bodyPr/>
        <a:lstStyle/>
        <a:p>
          <a:endParaRPr lang="ru-RU"/>
        </a:p>
      </dgm:t>
    </dgm:pt>
    <dgm:pt modelId="{889A5EAC-9D8E-4151-AD0B-D140B6A87AF1}" type="sibTrans" cxnId="{984779F7-E616-4F31-BC29-7E1DED41270B}">
      <dgm:prSet/>
      <dgm:spPr>
        <a:blipFill>
          <a:blip xmlns:r="http://schemas.openxmlformats.org/officeDocument/2006/relationships" r:embed="rId2" cstate="print">
            <a:extLst/>
          </a:blip>
          <a:srcRect/>
          <a:stretch>
            <a:fillRect l="-33000" r="-33000"/>
          </a:stretch>
        </a:blipFill>
      </dgm:spPr>
      <dgm:t>
        <a:bodyPr/>
        <a:lstStyle/>
        <a:p>
          <a:endParaRPr lang="ru-RU"/>
        </a:p>
      </dgm:t>
    </dgm:pt>
    <dgm:pt modelId="{D1E9315B-85B8-4A7B-9882-EE9830D19EC8}">
      <dgm:prSet custT="1"/>
      <dgm:spPr/>
      <dgm:t>
        <a:bodyPr/>
        <a:lstStyle/>
        <a:p>
          <a:pPr rtl="0"/>
          <a:r>
            <a:rPr lang="uk-UA" sz="1800" b="1" dirty="0" smtClean="0"/>
            <a:t>все піддають сумнівам – відсутні авторитети</a:t>
          </a:r>
          <a:endParaRPr lang="ru-RU" sz="1800" b="1" dirty="0"/>
        </a:p>
      </dgm:t>
    </dgm:pt>
    <dgm:pt modelId="{5F7CCA5B-05C1-4B7F-BF58-35F2E77891A1}" type="parTrans" cxnId="{DCE4FCD9-200D-4815-B813-38938A90FB56}">
      <dgm:prSet/>
      <dgm:spPr/>
      <dgm:t>
        <a:bodyPr/>
        <a:lstStyle/>
        <a:p>
          <a:endParaRPr lang="ru-RU"/>
        </a:p>
      </dgm:t>
    </dgm:pt>
    <dgm:pt modelId="{2A4009D3-2F6C-4DC1-84A6-BE2C66CB8F45}" type="sibTrans" cxnId="{DCE4FCD9-200D-4815-B813-38938A90FB56}">
      <dgm:prSet/>
      <dgm:spPr>
        <a:blipFill>
          <a:blip xmlns:r="http://schemas.openxmlformats.org/officeDocument/2006/relationships" r:embed="rId3">
            <a:extLst/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225519F-A129-495D-A479-9DD063832ABE}">
      <dgm:prSet custT="1"/>
      <dgm:spPr/>
      <dgm:t>
        <a:bodyPr/>
        <a:lstStyle/>
        <a:p>
          <a:pPr rtl="0"/>
          <a:r>
            <a:rPr lang="uk-UA" sz="1800" b="1" dirty="0" smtClean="0"/>
            <a:t>живуть у мережі  </a:t>
          </a:r>
          <a:endParaRPr lang="ru-RU" sz="1800" b="1" dirty="0"/>
        </a:p>
      </dgm:t>
    </dgm:pt>
    <dgm:pt modelId="{3C3FEDCA-6199-493B-9F17-9464AF5F6EF7}" type="parTrans" cxnId="{85EA40AF-CDC8-4F65-82DE-CCABF5D80A65}">
      <dgm:prSet/>
      <dgm:spPr/>
      <dgm:t>
        <a:bodyPr/>
        <a:lstStyle/>
        <a:p>
          <a:endParaRPr lang="ru-RU"/>
        </a:p>
      </dgm:t>
    </dgm:pt>
    <dgm:pt modelId="{D8DFEE06-0B15-416A-AFD7-3861A3CC0F75}" type="sibTrans" cxnId="{85EA40AF-CDC8-4F65-82DE-CCABF5D80A65}">
      <dgm:prSet/>
      <dgm:spPr>
        <a:blipFill>
          <a:blip xmlns:r="http://schemas.openxmlformats.org/officeDocument/2006/relationships" r:embed="rId4" cstate="print">
            <a:extLst/>
          </a:blip>
          <a:srcRect/>
          <a:stretch>
            <a:fillRect l="-12000" r="-12000"/>
          </a:stretch>
        </a:blipFill>
      </dgm:spPr>
      <dgm:t>
        <a:bodyPr/>
        <a:lstStyle/>
        <a:p>
          <a:endParaRPr lang="ru-RU"/>
        </a:p>
      </dgm:t>
    </dgm:pt>
    <dgm:pt modelId="{BE011601-8A22-4EE5-8FF3-C8F279A30588}">
      <dgm:prSet custT="1"/>
      <dgm:spPr/>
      <dgm:t>
        <a:bodyPr/>
        <a:lstStyle/>
        <a:p>
          <a:pPr rtl="0"/>
          <a:r>
            <a:rPr lang="uk-UA" sz="1800" b="1" dirty="0" smtClean="0"/>
            <a:t>мислять новими категоріями – неможливо давити на жалість, вимагати вдячності</a:t>
          </a:r>
          <a:endParaRPr lang="ru-RU" sz="1800" b="1" dirty="0"/>
        </a:p>
      </dgm:t>
    </dgm:pt>
    <dgm:pt modelId="{D398BA3D-6F9D-4934-BDC8-1BCABDBEE80A}" type="parTrans" cxnId="{4564DDEE-6F24-4808-B39F-997550F75678}">
      <dgm:prSet/>
      <dgm:spPr/>
      <dgm:t>
        <a:bodyPr/>
        <a:lstStyle/>
        <a:p>
          <a:endParaRPr lang="ru-RU"/>
        </a:p>
      </dgm:t>
    </dgm:pt>
    <dgm:pt modelId="{11901386-BB73-40D5-9C37-E340041E4C61}" type="sibTrans" cxnId="{4564DDEE-6F24-4808-B39F-997550F75678}">
      <dgm:prSet/>
      <dgm:spPr>
        <a:blipFill>
          <a:blip xmlns:r="http://schemas.openxmlformats.org/officeDocument/2006/relationships" r:embed="rId5" cstate="print">
            <a:extLst/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E0F18CD-80E4-4110-8BB0-BB0F4261ED43}">
      <dgm:prSet/>
      <dgm:spPr/>
      <dgm:t>
        <a:bodyPr/>
        <a:lstStyle/>
        <a:p>
          <a:endParaRPr lang="ru-RU" dirty="0"/>
        </a:p>
      </dgm:t>
    </dgm:pt>
    <dgm:pt modelId="{4E92C485-C957-4C86-84BD-6C1ACD682FE1}" type="parTrans" cxnId="{07D7AB6B-A029-4326-916C-589648548275}">
      <dgm:prSet/>
      <dgm:spPr/>
      <dgm:t>
        <a:bodyPr/>
        <a:lstStyle/>
        <a:p>
          <a:endParaRPr lang="ru-RU"/>
        </a:p>
      </dgm:t>
    </dgm:pt>
    <dgm:pt modelId="{B28D2C19-1B06-415C-B554-88A62C4FE040}" type="sibTrans" cxnId="{07D7AB6B-A029-4326-916C-589648548275}">
      <dgm:prSet/>
      <dgm:spPr/>
      <dgm:t>
        <a:bodyPr/>
        <a:lstStyle/>
        <a:p>
          <a:endParaRPr lang="ru-RU"/>
        </a:p>
      </dgm:t>
    </dgm:pt>
    <dgm:pt modelId="{67688004-E0CE-4A99-9A79-DD2890974E63}">
      <dgm:prSet/>
      <dgm:spPr/>
      <dgm:t>
        <a:bodyPr/>
        <a:lstStyle/>
        <a:p>
          <a:pPr rtl="0"/>
          <a:endParaRPr lang="ru-RU" dirty="0"/>
        </a:p>
      </dgm:t>
    </dgm:pt>
    <dgm:pt modelId="{28450A76-FCF5-445A-BA4B-18867815F7BB}" type="parTrans" cxnId="{DC6560B8-2229-408C-8DE8-8B2C277304D6}">
      <dgm:prSet/>
      <dgm:spPr/>
      <dgm:t>
        <a:bodyPr/>
        <a:lstStyle/>
        <a:p>
          <a:endParaRPr lang="ru-RU"/>
        </a:p>
      </dgm:t>
    </dgm:pt>
    <dgm:pt modelId="{DAFE335C-9D3D-4691-9C58-5CA0E10BB2C3}" type="sibTrans" cxnId="{DC6560B8-2229-408C-8DE8-8B2C277304D6}">
      <dgm:prSet/>
      <dgm:spPr>
        <a:blipFill>
          <a:blip xmlns:r="http://schemas.openxmlformats.org/officeDocument/2006/relationships" r:embed="rId6">
            <a:extLst/>
          </a:blip>
          <a:srcRect/>
          <a:stretch>
            <a:fillRect l="-50000" r="-50000"/>
          </a:stretch>
        </a:blipFill>
      </dgm:spPr>
      <dgm:t>
        <a:bodyPr/>
        <a:lstStyle/>
        <a:p>
          <a:endParaRPr lang="ru-RU"/>
        </a:p>
      </dgm:t>
    </dgm:pt>
    <dgm:pt modelId="{3B35E3AD-9693-414C-B128-B18A069B8F30}">
      <dgm:prSet custT="1"/>
      <dgm:spPr/>
      <dgm:t>
        <a:bodyPr/>
        <a:lstStyle/>
        <a:p>
          <a:pPr rtl="0"/>
          <a:r>
            <a:rPr lang="uk-UA" sz="1800" b="1" dirty="0" smtClean="0"/>
            <a:t>мають високий рівень тривожності,  психологічні кризи</a:t>
          </a:r>
          <a:endParaRPr lang="ru-RU" sz="1800" b="1" dirty="0"/>
        </a:p>
      </dgm:t>
    </dgm:pt>
    <dgm:pt modelId="{EE532AB7-D6D2-4AC2-859D-318E8707055C}" type="sibTrans" cxnId="{E3EA4C67-FD36-4877-988B-11B157FFF0A8}">
      <dgm:prSet/>
      <dgm:spPr>
        <a:blipFill>
          <a:blip xmlns:r="http://schemas.openxmlformats.org/officeDocument/2006/relationships" r:embed="rId7" cstate="print">
            <a:extLst/>
          </a:blip>
          <a:srcRect/>
          <a:stretch>
            <a:fillRect l="-15000" r="-15000"/>
          </a:stretch>
        </a:blipFill>
      </dgm:spPr>
      <dgm:t>
        <a:bodyPr/>
        <a:lstStyle/>
        <a:p>
          <a:endParaRPr lang="ru-RU"/>
        </a:p>
      </dgm:t>
    </dgm:pt>
    <dgm:pt modelId="{1FDFBE47-F998-4AA8-8765-10D1947E8542}" type="parTrans" cxnId="{E3EA4C67-FD36-4877-988B-11B157FFF0A8}">
      <dgm:prSet/>
      <dgm:spPr/>
      <dgm:t>
        <a:bodyPr/>
        <a:lstStyle/>
        <a:p>
          <a:endParaRPr lang="ru-RU"/>
        </a:p>
      </dgm:t>
    </dgm:pt>
    <dgm:pt modelId="{5363513B-4616-4815-B2B2-62DDF32BF268}" type="pres">
      <dgm:prSet presAssocID="{3D3E57A9-8B76-4D14-8878-B16122F662A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C37495-91BD-4F72-875F-352E189EEF4A}" type="pres">
      <dgm:prSet presAssocID="{3D3E57A9-8B76-4D14-8878-B16122F662AF}" presName="Name1" presStyleCnt="0"/>
      <dgm:spPr/>
    </dgm:pt>
    <dgm:pt modelId="{4A0CCF9D-CDDD-4F8A-856E-06F128DB0818}" type="pres">
      <dgm:prSet presAssocID="{DAFE335C-9D3D-4691-9C58-5CA0E10BB2C3}" presName="picture_1" presStyleCnt="0"/>
      <dgm:spPr/>
    </dgm:pt>
    <dgm:pt modelId="{AEE366BF-43D5-475E-9B52-DEDDB3C9585C}" type="pres">
      <dgm:prSet presAssocID="{DAFE335C-9D3D-4691-9C58-5CA0E10BB2C3}" presName="pictureRepeatNode" presStyleLbl="alignImgPlace1" presStyleIdx="0" presStyleCnt="7"/>
      <dgm:spPr/>
      <dgm:t>
        <a:bodyPr/>
        <a:lstStyle/>
        <a:p>
          <a:endParaRPr lang="ru-RU"/>
        </a:p>
      </dgm:t>
    </dgm:pt>
    <dgm:pt modelId="{384FAF06-7840-4369-A1B6-36E30A6A783D}" type="pres">
      <dgm:prSet presAssocID="{67688004-E0CE-4A99-9A79-DD2890974E63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C97365-0A54-4FA0-B303-D055DB023EAA}" type="pres">
      <dgm:prSet presAssocID="{70A410B8-41D7-43A8-9C80-5093C39C5C48}" presName="picture_2" presStyleCnt="0"/>
      <dgm:spPr/>
    </dgm:pt>
    <dgm:pt modelId="{C2511033-56B6-4E52-92CA-1DDDAE1C87E5}" type="pres">
      <dgm:prSet presAssocID="{70A410B8-41D7-43A8-9C80-5093C39C5C48}" presName="pictureRepeatNode" presStyleLbl="alignImgPlace1" presStyleIdx="1" presStyleCnt="7" custScaleX="117176" custScaleY="106318" custLinFactNeighborX="-51295" custLinFactNeighborY="-25695"/>
      <dgm:spPr/>
      <dgm:t>
        <a:bodyPr/>
        <a:lstStyle/>
        <a:p>
          <a:endParaRPr lang="ru-RU"/>
        </a:p>
      </dgm:t>
    </dgm:pt>
    <dgm:pt modelId="{B9B1C601-C5D4-4D33-879D-5FF43170DCDC}" type="pres">
      <dgm:prSet presAssocID="{B7D604E9-E064-45D3-8E23-B633AF314738}" presName="line_2" presStyleLbl="parChTrans1D1" presStyleIdx="0" presStyleCnt="6"/>
      <dgm:spPr/>
    </dgm:pt>
    <dgm:pt modelId="{ED91824F-AFF9-4821-962B-16B14D172D49}" type="pres">
      <dgm:prSet presAssocID="{B7D604E9-E064-45D3-8E23-B633AF314738}" presName="textparent_2" presStyleLbl="node1" presStyleIdx="0" presStyleCnt="0"/>
      <dgm:spPr/>
    </dgm:pt>
    <dgm:pt modelId="{A6CF8F47-11F3-4400-93D4-CC333DF8D79B}" type="pres">
      <dgm:prSet presAssocID="{B7D604E9-E064-45D3-8E23-B633AF314738}" presName="text_2" presStyleLbl="revTx" presStyleIdx="0" presStyleCnt="6" custScaleX="874451" custScaleY="93523" custLinFactX="-28704" custLinFactNeighborX="-100000" custLinFactNeighborY="-49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A123E6-9FC9-484E-AEC1-BC88A932AEAE}" type="pres">
      <dgm:prSet presAssocID="{889A5EAC-9D8E-4151-AD0B-D140B6A87AF1}" presName="picture_3" presStyleCnt="0"/>
      <dgm:spPr/>
    </dgm:pt>
    <dgm:pt modelId="{1006C17B-8809-4162-9C85-6D43E08FB714}" type="pres">
      <dgm:prSet presAssocID="{889A5EAC-9D8E-4151-AD0B-D140B6A87AF1}" presName="pictureRepeatNode" presStyleLbl="alignImgPlace1" presStyleIdx="2" presStyleCnt="7" custScaleX="118672" custScaleY="107481" custLinFactNeighborX="-47379" custLinFactNeighborY="-2028"/>
      <dgm:spPr/>
      <dgm:t>
        <a:bodyPr/>
        <a:lstStyle/>
        <a:p>
          <a:endParaRPr lang="ru-RU"/>
        </a:p>
      </dgm:t>
    </dgm:pt>
    <dgm:pt modelId="{C8FB49F9-6369-4933-AAC1-58DE3C3E496B}" type="pres">
      <dgm:prSet presAssocID="{06389EB6-CADD-4938-9870-2B7FBFED05B7}" presName="line_3" presStyleLbl="parChTrans1D1" presStyleIdx="1" presStyleCnt="6"/>
      <dgm:spPr/>
    </dgm:pt>
    <dgm:pt modelId="{D7E7F049-88C2-4E30-A0F9-B5F73DCD48FC}" type="pres">
      <dgm:prSet presAssocID="{06389EB6-CADD-4938-9870-2B7FBFED05B7}" presName="textparent_3" presStyleLbl="node1" presStyleIdx="0" presStyleCnt="0"/>
      <dgm:spPr/>
    </dgm:pt>
    <dgm:pt modelId="{A1917AE4-8FC9-48C7-BA76-0499D616BDFA}" type="pres">
      <dgm:prSet presAssocID="{06389EB6-CADD-4938-9870-2B7FBFED05B7}" presName="text_3" presStyleLbl="revTx" presStyleIdx="1" presStyleCnt="6" custScaleX="195745" custLinFactNeighborX="236" custLinFactNeighborY="-4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4DAD2-6500-4120-B9B7-BB954BE02A32}" type="pres">
      <dgm:prSet presAssocID="{2A4009D3-2F6C-4DC1-84A6-BE2C66CB8F45}" presName="picture_4" presStyleCnt="0"/>
      <dgm:spPr/>
    </dgm:pt>
    <dgm:pt modelId="{594F99F6-6826-492E-8C60-5531C1FB27B0}" type="pres">
      <dgm:prSet presAssocID="{2A4009D3-2F6C-4DC1-84A6-BE2C66CB8F45}" presName="pictureRepeatNode" presStyleLbl="alignImgPlace1" presStyleIdx="3" presStyleCnt="7" custScaleX="121000" custScaleY="120999" custLinFactNeighborX="-45514" custLinFactNeighborY="1563"/>
      <dgm:spPr/>
      <dgm:t>
        <a:bodyPr/>
        <a:lstStyle/>
        <a:p>
          <a:endParaRPr lang="ru-RU"/>
        </a:p>
      </dgm:t>
    </dgm:pt>
    <dgm:pt modelId="{1A1272CC-1F02-4F47-A77D-D6937770B382}" type="pres">
      <dgm:prSet presAssocID="{D1E9315B-85B8-4A7B-9882-EE9830D19EC8}" presName="line_4" presStyleLbl="parChTrans1D1" presStyleIdx="2" presStyleCnt="6"/>
      <dgm:spPr/>
    </dgm:pt>
    <dgm:pt modelId="{DE4B306B-5281-4C59-9E67-B9659629EC32}" type="pres">
      <dgm:prSet presAssocID="{D1E9315B-85B8-4A7B-9882-EE9830D19EC8}" presName="textparent_4" presStyleLbl="node1" presStyleIdx="0" presStyleCnt="0"/>
      <dgm:spPr/>
    </dgm:pt>
    <dgm:pt modelId="{38862D2B-1C07-4FB1-A160-221876846F7D}" type="pres">
      <dgm:prSet presAssocID="{D1E9315B-85B8-4A7B-9882-EE9830D19EC8}" presName="text_4" presStyleLbl="revTx" presStyleIdx="2" presStyleCnt="6" custScaleX="223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528065-C298-4565-B52A-E0192E07BD0D}" type="pres">
      <dgm:prSet presAssocID="{EE532AB7-D6D2-4AC2-859D-318E8707055C}" presName="picture_5" presStyleCnt="0"/>
      <dgm:spPr/>
    </dgm:pt>
    <dgm:pt modelId="{8BA210B1-D18F-4947-9B93-6C2DDF297AE4}" type="pres">
      <dgm:prSet presAssocID="{EE532AB7-D6D2-4AC2-859D-318E8707055C}" presName="pictureRepeatNode" presStyleLbl="alignImgPlace1" presStyleIdx="4" presStyleCnt="7" custScaleX="119365" custScaleY="119858" custLinFactY="100000" custLinFactNeighborX="69149" custLinFactNeighborY="145482"/>
      <dgm:spPr/>
      <dgm:t>
        <a:bodyPr/>
        <a:lstStyle/>
        <a:p>
          <a:endParaRPr lang="ru-RU"/>
        </a:p>
      </dgm:t>
    </dgm:pt>
    <dgm:pt modelId="{C6868741-EDFC-4A45-A5EC-18D58AB94F74}" type="pres">
      <dgm:prSet presAssocID="{3B35E3AD-9693-414C-B128-B18A069B8F30}" presName="line_5" presStyleLbl="parChTrans1D1" presStyleIdx="3" presStyleCnt="6"/>
      <dgm:spPr/>
    </dgm:pt>
    <dgm:pt modelId="{400237EE-9429-42F9-A1E7-D5CE4D1F89DC}" type="pres">
      <dgm:prSet presAssocID="{3B35E3AD-9693-414C-B128-B18A069B8F30}" presName="textparent_5" presStyleLbl="node1" presStyleIdx="0" presStyleCnt="0"/>
      <dgm:spPr/>
    </dgm:pt>
    <dgm:pt modelId="{7DA923BF-B9FA-4F2C-88B9-E64F982CC3AD}" type="pres">
      <dgm:prSet presAssocID="{3B35E3AD-9693-414C-B128-B18A069B8F30}" presName="text_5" presStyleLbl="revTx" presStyleIdx="3" presStyleCnt="6" custScaleX="215901" custLinFactY="153792" custLinFactNeighborX="22014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E9270D-DC52-47DE-A74C-6E3C720A0655}" type="pres">
      <dgm:prSet presAssocID="{D8DFEE06-0B15-416A-AFD7-3861A3CC0F75}" presName="picture_6" presStyleCnt="0"/>
      <dgm:spPr/>
    </dgm:pt>
    <dgm:pt modelId="{5BC71FBD-683F-4699-B3DE-A25E0AD394F8}" type="pres">
      <dgm:prSet presAssocID="{D8DFEE06-0B15-416A-AFD7-3861A3CC0F75}" presName="pictureRepeatNode" presStyleLbl="alignImgPlace1" presStyleIdx="5" presStyleCnt="7" custScaleX="112300" custScaleY="97031" custLinFactY="-19256" custLinFactNeighborX="-78866" custLinFactNeighborY="-100000"/>
      <dgm:spPr/>
      <dgm:t>
        <a:bodyPr/>
        <a:lstStyle/>
        <a:p>
          <a:endParaRPr lang="ru-RU"/>
        </a:p>
      </dgm:t>
    </dgm:pt>
    <dgm:pt modelId="{F95A337A-8FE9-4CFA-B1B0-90D33482600A}" type="pres">
      <dgm:prSet presAssocID="{E225519F-A129-495D-A479-9DD063832ABE}" presName="line_6" presStyleLbl="parChTrans1D1" presStyleIdx="4" presStyleCnt="6"/>
      <dgm:spPr/>
    </dgm:pt>
    <dgm:pt modelId="{BDF04605-01C4-4123-BDA7-43EBC7567EC7}" type="pres">
      <dgm:prSet presAssocID="{E225519F-A129-495D-A479-9DD063832ABE}" presName="textparent_6" presStyleLbl="node1" presStyleIdx="0" presStyleCnt="0"/>
      <dgm:spPr/>
    </dgm:pt>
    <dgm:pt modelId="{2968D1B4-EA6E-4F31-9342-313833448D06}" type="pres">
      <dgm:prSet presAssocID="{E225519F-A129-495D-A479-9DD063832ABE}" presName="text_6" presStyleLbl="revTx" presStyleIdx="4" presStyleCnt="6" custScaleX="512712" custScaleY="20695" custLinFactY="-67924" custLinFactNeighborX="67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0F80E-C6E3-4E86-8BE4-4710B3204EF7}" type="pres">
      <dgm:prSet presAssocID="{11901386-BB73-40D5-9C37-E340041E4C61}" presName="picture_7" presStyleCnt="0"/>
      <dgm:spPr/>
    </dgm:pt>
    <dgm:pt modelId="{417A78AC-E64B-4EEB-92D2-3A400CBCA41B}" type="pres">
      <dgm:prSet presAssocID="{11901386-BB73-40D5-9C37-E340041E4C61}" presName="pictureRepeatNode" presStyleLbl="alignImgPlace1" presStyleIdx="6" presStyleCnt="7" custScaleX="109962" custScaleY="106838" custLinFactX="-43882" custLinFactY="-188" custLinFactNeighborX="-100000" custLinFactNeighborY="-100000"/>
      <dgm:spPr/>
      <dgm:t>
        <a:bodyPr/>
        <a:lstStyle/>
        <a:p>
          <a:endParaRPr lang="ru-RU"/>
        </a:p>
      </dgm:t>
    </dgm:pt>
    <dgm:pt modelId="{94A914F0-3EE8-4E0C-A52C-1DEE1943FD79}" type="pres">
      <dgm:prSet presAssocID="{BE011601-8A22-4EE5-8FF3-C8F279A30588}" presName="line_7" presStyleLbl="parChTrans1D1" presStyleIdx="5" presStyleCnt="6" custLinFactY="400000" custLinFactNeighborX="-3512" custLinFactNeighborY="474211"/>
      <dgm:spPr/>
    </dgm:pt>
    <dgm:pt modelId="{E60B1F9E-44D1-4B03-864E-0F5C2028395F}" type="pres">
      <dgm:prSet presAssocID="{BE011601-8A22-4EE5-8FF3-C8F279A30588}" presName="textparent_7" presStyleLbl="node1" presStyleIdx="0" presStyleCnt="0"/>
      <dgm:spPr/>
    </dgm:pt>
    <dgm:pt modelId="{34C1F045-D257-4CC2-B820-257438F01771}" type="pres">
      <dgm:prSet presAssocID="{BE011601-8A22-4EE5-8FF3-C8F279A30588}" presName="text_7" presStyleLbl="revTx" presStyleIdx="5" presStyleCnt="6" custScaleX="608764" custScaleY="84872" custLinFactNeighborX="-63966" custLinFactNeighborY="-86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E4FCD9-200D-4815-B813-38938A90FB56}" srcId="{3D3E57A9-8B76-4D14-8878-B16122F662AF}" destId="{D1E9315B-85B8-4A7B-9882-EE9830D19EC8}" srcOrd="3" destOrd="0" parTransId="{5F7CCA5B-05C1-4B7F-BF58-35F2E77891A1}" sibTransId="{2A4009D3-2F6C-4DC1-84A6-BE2C66CB8F45}"/>
    <dgm:cxn modelId="{BEAF1037-7E1B-4DEC-95AA-4FE732986AF8}" type="presOf" srcId="{B7D604E9-E064-45D3-8E23-B633AF314738}" destId="{A6CF8F47-11F3-4400-93D4-CC333DF8D79B}" srcOrd="0" destOrd="0" presId="urn:microsoft.com/office/officeart/2008/layout/CircularPictureCallout"/>
    <dgm:cxn modelId="{CF6B2B65-0D17-4D78-9FF4-B945F37037D1}" type="presOf" srcId="{3B35E3AD-9693-414C-B128-B18A069B8F30}" destId="{7DA923BF-B9FA-4F2C-88B9-E64F982CC3AD}" srcOrd="0" destOrd="0" presId="urn:microsoft.com/office/officeart/2008/layout/CircularPictureCallout"/>
    <dgm:cxn modelId="{A74B80D6-B367-40F3-9F4C-CF47A3122F06}" type="presOf" srcId="{06389EB6-CADD-4938-9870-2B7FBFED05B7}" destId="{A1917AE4-8FC9-48C7-BA76-0499D616BDFA}" srcOrd="0" destOrd="0" presId="urn:microsoft.com/office/officeart/2008/layout/CircularPictureCallout"/>
    <dgm:cxn modelId="{AEC4FDFA-8B6D-4B6A-AE6B-B225CABB9497}" type="presOf" srcId="{DAFE335C-9D3D-4691-9C58-5CA0E10BB2C3}" destId="{AEE366BF-43D5-475E-9B52-DEDDB3C9585C}" srcOrd="0" destOrd="0" presId="urn:microsoft.com/office/officeart/2008/layout/CircularPictureCallout"/>
    <dgm:cxn modelId="{2C804AD9-6D65-46A3-AC20-6EFC93014C29}" srcId="{3D3E57A9-8B76-4D14-8878-B16122F662AF}" destId="{B7D604E9-E064-45D3-8E23-B633AF314738}" srcOrd="1" destOrd="0" parTransId="{0C679568-30D7-4BA8-91FC-713A5A653F96}" sibTransId="{70A410B8-41D7-43A8-9C80-5093C39C5C48}"/>
    <dgm:cxn modelId="{9FC91B6D-8AF5-4578-8EF4-86CCC1799B69}" type="presOf" srcId="{D1E9315B-85B8-4A7B-9882-EE9830D19EC8}" destId="{38862D2B-1C07-4FB1-A160-221876846F7D}" srcOrd="0" destOrd="0" presId="urn:microsoft.com/office/officeart/2008/layout/CircularPictureCallout"/>
    <dgm:cxn modelId="{96BC96D2-C15D-4D36-8F5A-4B4678D27AF6}" type="presOf" srcId="{E225519F-A129-495D-A479-9DD063832ABE}" destId="{2968D1B4-EA6E-4F31-9342-313833448D06}" srcOrd="0" destOrd="0" presId="urn:microsoft.com/office/officeart/2008/layout/CircularPictureCallout"/>
    <dgm:cxn modelId="{D6F07905-8AED-44D9-9B67-EB55C7733C86}" type="presOf" srcId="{D8DFEE06-0B15-416A-AFD7-3861A3CC0F75}" destId="{5BC71FBD-683F-4699-B3DE-A25E0AD394F8}" srcOrd="0" destOrd="0" presId="urn:microsoft.com/office/officeart/2008/layout/CircularPictureCallout"/>
    <dgm:cxn modelId="{3F6893F4-E829-4E68-97C2-2DE2FD883F2D}" type="presOf" srcId="{EE532AB7-D6D2-4AC2-859D-318E8707055C}" destId="{8BA210B1-D18F-4947-9B93-6C2DDF297AE4}" srcOrd="0" destOrd="0" presId="urn:microsoft.com/office/officeart/2008/layout/CircularPictureCallout"/>
    <dgm:cxn modelId="{2D2EC180-A67E-4869-A808-9B818530E3C5}" type="presOf" srcId="{11901386-BB73-40D5-9C37-E340041E4C61}" destId="{417A78AC-E64B-4EEB-92D2-3A400CBCA41B}" srcOrd="0" destOrd="0" presId="urn:microsoft.com/office/officeart/2008/layout/CircularPictureCallout"/>
    <dgm:cxn modelId="{BD1BAACF-BB3B-4D54-8A16-3A2B5D7DF70A}" type="presOf" srcId="{2A4009D3-2F6C-4DC1-84A6-BE2C66CB8F45}" destId="{594F99F6-6826-492E-8C60-5531C1FB27B0}" srcOrd="0" destOrd="0" presId="urn:microsoft.com/office/officeart/2008/layout/CircularPictureCallout"/>
    <dgm:cxn modelId="{152A64E4-9B2B-497C-BA53-5D9B05016277}" type="presOf" srcId="{BE011601-8A22-4EE5-8FF3-C8F279A30588}" destId="{34C1F045-D257-4CC2-B820-257438F01771}" srcOrd="0" destOrd="0" presId="urn:microsoft.com/office/officeart/2008/layout/CircularPictureCallout"/>
    <dgm:cxn modelId="{DC6560B8-2229-408C-8DE8-8B2C277304D6}" srcId="{3D3E57A9-8B76-4D14-8878-B16122F662AF}" destId="{67688004-E0CE-4A99-9A79-DD2890974E63}" srcOrd="0" destOrd="0" parTransId="{28450A76-FCF5-445A-BA4B-18867815F7BB}" sibTransId="{DAFE335C-9D3D-4691-9C58-5CA0E10BB2C3}"/>
    <dgm:cxn modelId="{A33C1709-53F1-4D82-BDD8-DE54CEEF5152}" type="presOf" srcId="{67688004-E0CE-4A99-9A79-DD2890974E63}" destId="{384FAF06-7840-4369-A1B6-36E30A6A783D}" srcOrd="0" destOrd="0" presId="urn:microsoft.com/office/officeart/2008/layout/CircularPictureCallout"/>
    <dgm:cxn modelId="{2A359F87-EB9D-4DF2-9011-DD7792DBEF8B}" type="presOf" srcId="{889A5EAC-9D8E-4151-AD0B-D140B6A87AF1}" destId="{1006C17B-8809-4162-9C85-6D43E08FB714}" srcOrd="0" destOrd="0" presId="urn:microsoft.com/office/officeart/2008/layout/CircularPictureCallout"/>
    <dgm:cxn modelId="{EFC60051-EFBA-4BA9-A681-8CE0327587B4}" type="presOf" srcId="{70A410B8-41D7-43A8-9C80-5093C39C5C48}" destId="{C2511033-56B6-4E52-92CA-1DDDAE1C87E5}" srcOrd="0" destOrd="0" presId="urn:microsoft.com/office/officeart/2008/layout/CircularPictureCallout"/>
    <dgm:cxn modelId="{85EA40AF-CDC8-4F65-82DE-CCABF5D80A65}" srcId="{3D3E57A9-8B76-4D14-8878-B16122F662AF}" destId="{E225519F-A129-495D-A479-9DD063832ABE}" srcOrd="5" destOrd="0" parTransId="{3C3FEDCA-6199-493B-9F17-9464AF5F6EF7}" sibTransId="{D8DFEE06-0B15-416A-AFD7-3861A3CC0F75}"/>
    <dgm:cxn modelId="{4564DDEE-6F24-4808-B39F-997550F75678}" srcId="{3D3E57A9-8B76-4D14-8878-B16122F662AF}" destId="{BE011601-8A22-4EE5-8FF3-C8F279A30588}" srcOrd="6" destOrd="0" parTransId="{D398BA3D-6F9D-4934-BDC8-1BCABDBEE80A}" sibTransId="{11901386-BB73-40D5-9C37-E340041E4C61}"/>
    <dgm:cxn modelId="{E3EA4C67-FD36-4877-988B-11B157FFF0A8}" srcId="{3D3E57A9-8B76-4D14-8878-B16122F662AF}" destId="{3B35E3AD-9693-414C-B128-B18A069B8F30}" srcOrd="4" destOrd="0" parTransId="{1FDFBE47-F998-4AA8-8765-10D1947E8542}" sibTransId="{EE532AB7-D6D2-4AC2-859D-318E8707055C}"/>
    <dgm:cxn modelId="{07D7AB6B-A029-4326-916C-589648548275}" srcId="{3D3E57A9-8B76-4D14-8878-B16122F662AF}" destId="{FE0F18CD-80E4-4110-8BB0-BB0F4261ED43}" srcOrd="7" destOrd="0" parTransId="{4E92C485-C957-4C86-84BD-6C1ACD682FE1}" sibTransId="{B28D2C19-1B06-415C-B554-88A62C4FE040}"/>
    <dgm:cxn modelId="{AF566360-EEBA-482A-AEA1-BE8FE33B5C67}" type="presOf" srcId="{3D3E57A9-8B76-4D14-8878-B16122F662AF}" destId="{5363513B-4616-4815-B2B2-62DDF32BF268}" srcOrd="0" destOrd="0" presId="urn:microsoft.com/office/officeart/2008/layout/CircularPictureCallout"/>
    <dgm:cxn modelId="{984779F7-E616-4F31-BC29-7E1DED41270B}" srcId="{3D3E57A9-8B76-4D14-8878-B16122F662AF}" destId="{06389EB6-CADD-4938-9870-2B7FBFED05B7}" srcOrd="2" destOrd="0" parTransId="{48705CE8-8D84-4F42-A30F-13D09BCB035D}" sibTransId="{889A5EAC-9D8E-4151-AD0B-D140B6A87AF1}"/>
    <dgm:cxn modelId="{06914098-B2F5-44C9-A4E8-391DB136B597}" type="presParOf" srcId="{5363513B-4616-4815-B2B2-62DDF32BF268}" destId="{5FC37495-91BD-4F72-875F-352E189EEF4A}" srcOrd="0" destOrd="0" presId="urn:microsoft.com/office/officeart/2008/layout/CircularPictureCallout"/>
    <dgm:cxn modelId="{77794D73-8F19-4B7E-8C28-B7035E6FD2E7}" type="presParOf" srcId="{5FC37495-91BD-4F72-875F-352E189EEF4A}" destId="{4A0CCF9D-CDDD-4F8A-856E-06F128DB0818}" srcOrd="0" destOrd="0" presId="urn:microsoft.com/office/officeart/2008/layout/CircularPictureCallout"/>
    <dgm:cxn modelId="{F1552002-0B4A-48C3-883B-5DDFE4945FCC}" type="presParOf" srcId="{4A0CCF9D-CDDD-4F8A-856E-06F128DB0818}" destId="{AEE366BF-43D5-475E-9B52-DEDDB3C9585C}" srcOrd="0" destOrd="0" presId="urn:microsoft.com/office/officeart/2008/layout/CircularPictureCallout"/>
    <dgm:cxn modelId="{DBAF87D2-E611-4A99-8A12-501EE11DBBF5}" type="presParOf" srcId="{5FC37495-91BD-4F72-875F-352E189EEF4A}" destId="{384FAF06-7840-4369-A1B6-36E30A6A783D}" srcOrd="1" destOrd="0" presId="urn:microsoft.com/office/officeart/2008/layout/CircularPictureCallout"/>
    <dgm:cxn modelId="{2B46E1FA-C7E6-4B70-86AA-5C0D46BDBC95}" type="presParOf" srcId="{5FC37495-91BD-4F72-875F-352E189EEF4A}" destId="{D3C97365-0A54-4FA0-B303-D055DB023EAA}" srcOrd="2" destOrd="0" presId="urn:microsoft.com/office/officeart/2008/layout/CircularPictureCallout"/>
    <dgm:cxn modelId="{D26B3392-2884-4710-9A6F-6F4154F30F90}" type="presParOf" srcId="{D3C97365-0A54-4FA0-B303-D055DB023EAA}" destId="{C2511033-56B6-4E52-92CA-1DDDAE1C87E5}" srcOrd="0" destOrd="0" presId="urn:microsoft.com/office/officeart/2008/layout/CircularPictureCallout"/>
    <dgm:cxn modelId="{570C395F-ED01-4B4D-82E7-B28A0BC2837C}" type="presParOf" srcId="{5FC37495-91BD-4F72-875F-352E189EEF4A}" destId="{B9B1C601-C5D4-4D33-879D-5FF43170DCDC}" srcOrd="3" destOrd="0" presId="urn:microsoft.com/office/officeart/2008/layout/CircularPictureCallout"/>
    <dgm:cxn modelId="{87817352-900E-43C2-9146-934F3F99115E}" type="presParOf" srcId="{5FC37495-91BD-4F72-875F-352E189EEF4A}" destId="{ED91824F-AFF9-4821-962B-16B14D172D49}" srcOrd="4" destOrd="0" presId="urn:microsoft.com/office/officeart/2008/layout/CircularPictureCallout"/>
    <dgm:cxn modelId="{F8CFA54D-9E70-4A0E-97F9-710CDD28D56F}" type="presParOf" srcId="{ED91824F-AFF9-4821-962B-16B14D172D49}" destId="{A6CF8F47-11F3-4400-93D4-CC333DF8D79B}" srcOrd="0" destOrd="0" presId="urn:microsoft.com/office/officeart/2008/layout/CircularPictureCallout"/>
    <dgm:cxn modelId="{37C471D4-8FA0-4A4C-B4A9-D212AAC74C68}" type="presParOf" srcId="{5FC37495-91BD-4F72-875F-352E189EEF4A}" destId="{A3A123E6-9FC9-484E-AEC1-BC88A932AEAE}" srcOrd="5" destOrd="0" presId="urn:microsoft.com/office/officeart/2008/layout/CircularPictureCallout"/>
    <dgm:cxn modelId="{0C44EE14-1C76-4202-9CF2-8BC944427C3D}" type="presParOf" srcId="{A3A123E6-9FC9-484E-AEC1-BC88A932AEAE}" destId="{1006C17B-8809-4162-9C85-6D43E08FB714}" srcOrd="0" destOrd="0" presId="urn:microsoft.com/office/officeart/2008/layout/CircularPictureCallout"/>
    <dgm:cxn modelId="{D3C0A6BC-3A91-4EE4-9C44-EEC539F0D612}" type="presParOf" srcId="{5FC37495-91BD-4F72-875F-352E189EEF4A}" destId="{C8FB49F9-6369-4933-AAC1-58DE3C3E496B}" srcOrd="6" destOrd="0" presId="urn:microsoft.com/office/officeart/2008/layout/CircularPictureCallout"/>
    <dgm:cxn modelId="{B6D509E2-21F5-424A-9FE4-E60A8481A0B3}" type="presParOf" srcId="{5FC37495-91BD-4F72-875F-352E189EEF4A}" destId="{D7E7F049-88C2-4E30-A0F9-B5F73DCD48FC}" srcOrd="7" destOrd="0" presId="urn:microsoft.com/office/officeart/2008/layout/CircularPictureCallout"/>
    <dgm:cxn modelId="{B984735F-0AEE-4DC5-9344-DEBCE707B6C4}" type="presParOf" srcId="{D7E7F049-88C2-4E30-A0F9-B5F73DCD48FC}" destId="{A1917AE4-8FC9-48C7-BA76-0499D616BDFA}" srcOrd="0" destOrd="0" presId="urn:microsoft.com/office/officeart/2008/layout/CircularPictureCallout"/>
    <dgm:cxn modelId="{D7CDF09C-79A7-4E1A-A24A-9F97759F7854}" type="presParOf" srcId="{5FC37495-91BD-4F72-875F-352E189EEF4A}" destId="{C7B4DAD2-6500-4120-B9B7-BB954BE02A32}" srcOrd="8" destOrd="0" presId="urn:microsoft.com/office/officeart/2008/layout/CircularPictureCallout"/>
    <dgm:cxn modelId="{36D136D7-A824-44E5-9B86-EF0F85CE1C4C}" type="presParOf" srcId="{C7B4DAD2-6500-4120-B9B7-BB954BE02A32}" destId="{594F99F6-6826-492E-8C60-5531C1FB27B0}" srcOrd="0" destOrd="0" presId="urn:microsoft.com/office/officeart/2008/layout/CircularPictureCallout"/>
    <dgm:cxn modelId="{004163FB-4DE5-4F78-95B5-A846C0FAAABC}" type="presParOf" srcId="{5FC37495-91BD-4F72-875F-352E189EEF4A}" destId="{1A1272CC-1F02-4F47-A77D-D6937770B382}" srcOrd="9" destOrd="0" presId="urn:microsoft.com/office/officeart/2008/layout/CircularPictureCallout"/>
    <dgm:cxn modelId="{185C29E9-0BFF-4C57-832A-D370DDAABFA4}" type="presParOf" srcId="{5FC37495-91BD-4F72-875F-352E189EEF4A}" destId="{DE4B306B-5281-4C59-9E67-B9659629EC32}" srcOrd="10" destOrd="0" presId="urn:microsoft.com/office/officeart/2008/layout/CircularPictureCallout"/>
    <dgm:cxn modelId="{44E840FB-7F1F-423A-B504-F3AF3CCAD1C7}" type="presParOf" srcId="{DE4B306B-5281-4C59-9E67-B9659629EC32}" destId="{38862D2B-1C07-4FB1-A160-221876846F7D}" srcOrd="0" destOrd="0" presId="urn:microsoft.com/office/officeart/2008/layout/CircularPictureCallout"/>
    <dgm:cxn modelId="{7C0C101C-5A63-46BD-A4EA-8BB0F4FE95D1}" type="presParOf" srcId="{5FC37495-91BD-4F72-875F-352E189EEF4A}" destId="{27528065-C298-4565-B52A-E0192E07BD0D}" srcOrd="11" destOrd="0" presId="urn:microsoft.com/office/officeart/2008/layout/CircularPictureCallout"/>
    <dgm:cxn modelId="{3D10B9AE-A36B-415D-875F-C55AD3E5BFD8}" type="presParOf" srcId="{27528065-C298-4565-B52A-E0192E07BD0D}" destId="{8BA210B1-D18F-4947-9B93-6C2DDF297AE4}" srcOrd="0" destOrd="0" presId="urn:microsoft.com/office/officeart/2008/layout/CircularPictureCallout"/>
    <dgm:cxn modelId="{3F52B3B0-1918-4C8C-B79D-AB22343EA776}" type="presParOf" srcId="{5FC37495-91BD-4F72-875F-352E189EEF4A}" destId="{C6868741-EDFC-4A45-A5EC-18D58AB94F74}" srcOrd="12" destOrd="0" presId="urn:microsoft.com/office/officeart/2008/layout/CircularPictureCallout"/>
    <dgm:cxn modelId="{01691F37-B531-49BD-A125-5686E0DF662C}" type="presParOf" srcId="{5FC37495-91BD-4F72-875F-352E189EEF4A}" destId="{400237EE-9429-42F9-A1E7-D5CE4D1F89DC}" srcOrd="13" destOrd="0" presId="urn:microsoft.com/office/officeart/2008/layout/CircularPictureCallout"/>
    <dgm:cxn modelId="{FE070D51-4D0E-430B-A32C-CC75A61CF6DE}" type="presParOf" srcId="{400237EE-9429-42F9-A1E7-D5CE4D1F89DC}" destId="{7DA923BF-B9FA-4F2C-88B9-E64F982CC3AD}" srcOrd="0" destOrd="0" presId="urn:microsoft.com/office/officeart/2008/layout/CircularPictureCallout"/>
    <dgm:cxn modelId="{876B1672-ABA5-485C-984A-740AA7ED930B}" type="presParOf" srcId="{5FC37495-91BD-4F72-875F-352E189EEF4A}" destId="{7AE9270D-DC52-47DE-A74C-6E3C720A0655}" srcOrd="14" destOrd="0" presId="urn:microsoft.com/office/officeart/2008/layout/CircularPictureCallout"/>
    <dgm:cxn modelId="{2606888D-6B9E-4663-8E79-F17457B54D36}" type="presParOf" srcId="{7AE9270D-DC52-47DE-A74C-6E3C720A0655}" destId="{5BC71FBD-683F-4699-B3DE-A25E0AD394F8}" srcOrd="0" destOrd="0" presId="urn:microsoft.com/office/officeart/2008/layout/CircularPictureCallout"/>
    <dgm:cxn modelId="{AEFD1A0F-BC54-41C9-90E6-33CF0017423F}" type="presParOf" srcId="{5FC37495-91BD-4F72-875F-352E189EEF4A}" destId="{F95A337A-8FE9-4CFA-B1B0-90D33482600A}" srcOrd="15" destOrd="0" presId="urn:microsoft.com/office/officeart/2008/layout/CircularPictureCallout"/>
    <dgm:cxn modelId="{F6224632-E0F4-4378-98F0-CEA33B0F77E3}" type="presParOf" srcId="{5FC37495-91BD-4F72-875F-352E189EEF4A}" destId="{BDF04605-01C4-4123-BDA7-43EBC7567EC7}" srcOrd="16" destOrd="0" presId="urn:microsoft.com/office/officeart/2008/layout/CircularPictureCallout"/>
    <dgm:cxn modelId="{8885ECF3-F820-4A28-9C13-A98C158FE992}" type="presParOf" srcId="{BDF04605-01C4-4123-BDA7-43EBC7567EC7}" destId="{2968D1B4-EA6E-4F31-9342-313833448D06}" srcOrd="0" destOrd="0" presId="urn:microsoft.com/office/officeart/2008/layout/CircularPictureCallout"/>
    <dgm:cxn modelId="{7FCFDA34-4CB5-4098-B0C1-690F1B55AC33}" type="presParOf" srcId="{5FC37495-91BD-4F72-875F-352E189EEF4A}" destId="{B740F80E-C6E3-4E86-8BE4-4710B3204EF7}" srcOrd="17" destOrd="0" presId="urn:microsoft.com/office/officeart/2008/layout/CircularPictureCallout"/>
    <dgm:cxn modelId="{7AF94842-A2D4-4E70-AC25-C4071D78E9E9}" type="presParOf" srcId="{B740F80E-C6E3-4E86-8BE4-4710B3204EF7}" destId="{417A78AC-E64B-4EEB-92D2-3A400CBCA41B}" srcOrd="0" destOrd="0" presId="urn:microsoft.com/office/officeart/2008/layout/CircularPictureCallout"/>
    <dgm:cxn modelId="{C0F598AB-D2ED-41FE-84F4-CF127690B550}" type="presParOf" srcId="{5FC37495-91BD-4F72-875F-352E189EEF4A}" destId="{94A914F0-3EE8-4E0C-A52C-1DEE1943FD79}" srcOrd="18" destOrd="0" presId="urn:microsoft.com/office/officeart/2008/layout/CircularPictureCallout"/>
    <dgm:cxn modelId="{DC33E1E6-BB8B-4C83-814D-64426C3A1159}" type="presParOf" srcId="{5FC37495-91BD-4F72-875F-352E189EEF4A}" destId="{E60B1F9E-44D1-4B03-864E-0F5C2028395F}" srcOrd="19" destOrd="0" presId="urn:microsoft.com/office/officeart/2008/layout/CircularPictureCallout"/>
    <dgm:cxn modelId="{DBCC2185-2DBF-4993-BC0C-E77E53BFDECD}" type="presParOf" srcId="{E60B1F9E-44D1-4B03-864E-0F5C2028395F}" destId="{34C1F045-D257-4CC2-B820-257438F01771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914F0-3EE8-4E0C-A52C-1DEE1943FD79}">
      <dsp:nvSpPr>
        <dsp:cNvPr id="0" name=""/>
        <dsp:cNvSpPr/>
      </dsp:nvSpPr>
      <dsp:spPr>
        <a:xfrm>
          <a:off x="2765307" y="6165497"/>
          <a:ext cx="6020416" cy="0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5A337A-8FE9-4CFA-B1B0-90D33482600A}">
      <dsp:nvSpPr>
        <dsp:cNvPr id="0" name=""/>
        <dsp:cNvSpPr/>
      </dsp:nvSpPr>
      <dsp:spPr>
        <a:xfrm>
          <a:off x="2976744" y="4945903"/>
          <a:ext cx="5148280" cy="0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868741-EDFC-4A45-A5EC-18D58AB94F74}">
      <dsp:nvSpPr>
        <dsp:cNvPr id="0" name=""/>
        <dsp:cNvSpPr/>
      </dsp:nvSpPr>
      <dsp:spPr>
        <a:xfrm>
          <a:off x="2976744" y="3886243"/>
          <a:ext cx="4673219" cy="0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1272CC-1F02-4F47-A77D-D6937770B382}">
      <dsp:nvSpPr>
        <dsp:cNvPr id="0" name=""/>
        <dsp:cNvSpPr/>
      </dsp:nvSpPr>
      <dsp:spPr>
        <a:xfrm>
          <a:off x="2976744" y="2755145"/>
          <a:ext cx="4673219" cy="0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FB49F9-6369-4933-AAC1-58DE3C3E496B}">
      <dsp:nvSpPr>
        <dsp:cNvPr id="0" name=""/>
        <dsp:cNvSpPr/>
      </dsp:nvSpPr>
      <dsp:spPr>
        <a:xfrm>
          <a:off x="2976744" y="1695485"/>
          <a:ext cx="5148280" cy="0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B1C601-C5D4-4D33-879D-5FF43170DCDC}">
      <dsp:nvSpPr>
        <dsp:cNvPr id="0" name=""/>
        <dsp:cNvSpPr/>
      </dsp:nvSpPr>
      <dsp:spPr>
        <a:xfrm>
          <a:off x="2976744" y="790607"/>
          <a:ext cx="6020416" cy="0"/>
        </a:xfrm>
        <a:prstGeom prst="line">
          <a:avLst/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E366BF-43D5-475E-9B52-DEDDB3C9585C}">
      <dsp:nvSpPr>
        <dsp:cNvPr id="0" name=""/>
        <dsp:cNvSpPr/>
      </dsp:nvSpPr>
      <dsp:spPr>
        <a:xfrm>
          <a:off x="171" y="344121"/>
          <a:ext cx="5953145" cy="5953145"/>
        </a:xfrm>
        <a:prstGeom prst="ellipse">
          <a:avLst/>
        </a:prstGeom>
        <a:blipFill>
          <a:blip xmlns:r="http://schemas.openxmlformats.org/officeDocument/2006/relationships" r:embed="rId1">
            <a:extLst/>
          </a:blip>
          <a:srcRect/>
          <a:stretch>
            <a:fillRect l="-50000" r="-50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4FAF06-7840-4369-A1B6-36E30A6A783D}">
      <dsp:nvSpPr>
        <dsp:cNvPr id="0" name=""/>
        <dsp:cNvSpPr/>
      </dsp:nvSpPr>
      <dsp:spPr>
        <a:xfrm>
          <a:off x="1071737" y="3505242"/>
          <a:ext cx="3810013" cy="1964538"/>
        </a:xfrm>
        <a:prstGeom prst="rect">
          <a:avLst/>
        </a:prstGeom>
        <a:noFill/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071737" y="3505242"/>
        <a:ext cx="3810013" cy="1964538"/>
      </dsp:txXfrm>
    </dsp:sp>
    <dsp:sp modelId="{C2511033-56B6-4E52-92CA-1DDDAE1C87E5}">
      <dsp:nvSpPr>
        <dsp:cNvPr id="0" name=""/>
        <dsp:cNvSpPr/>
      </dsp:nvSpPr>
      <dsp:spPr>
        <a:xfrm>
          <a:off x="8015936" y="86463"/>
          <a:ext cx="1046348" cy="949389"/>
        </a:xfrm>
        <a:prstGeom prst="ellipse">
          <a:avLst/>
        </a:prstGeom>
        <a:blipFill>
          <a:blip xmlns:r="http://schemas.openxmlformats.org/officeDocument/2006/relationships" r:embed="rId2" cstate="print">
            <a:extLst/>
          </a:blip>
          <a:srcRect/>
          <a:stretch>
            <a:fillRect l="-21000" r="-2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6CF8F47-11F3-4400-93D4-CC333DF8D79B}">
      <dsp:nvSpPr>
        <dsp:cNvPr id="0" name=""/>
        <dsp:cNvSpPr/>
      </dsp:nvSpPr>
      <dsp:spPr>
        <a:xfrm>
          <a:off x="9081459" y="0"/>
          <a:ext cx="2460801" cy="835134"/>
        </a:xfrm>
        <a:prstGeom prst="rect">
          <a:avLst/>
        </a:prstGeom>
        <a:noFill/>
        <a:ln w="12700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складно у чомусь переконати  </a:t>
          </a:r>
          <a:endParaRPr lang="ru-RU" sz="1800" b="1" kern="1200" dirty="0"/>
        </a:p>
      </dsp:txBody>
      <dsp:txXfrm>
        <a:off x="9081459" y="0"/>
        <a:ext cx="2460801" cy="835134"/>
      </dsp:txXfrm>
    </dsp:sp>
    <dsp:sp modelId="{1006C17B-8809-4162-9C85-6D43E08FB714}">
      <dsp:nvSpPr>
        <dsp:cNvPr id="0" name=""/>
        <dsp:cNvSpPr/>
      </dsp:nvSpPr>
      <dsp:spPr>
        <a:xfrm>
          <a:off x="7172089" y="1197488"/>
          <a:ext cx="1059707" cy="959775"/>
        </a:xfrm>
        <a:prstGeom prst="ellipse">
          <a:avLst/>
        </a:prstGeom>
        <a:blipFill>
          <a:blip xmlns:r="http://schemas.openxmlformats.org/officeDocument/2006/relationships" r:embed="rId3" cstate="print">
            <a:extLst/>
          </a:blip>
          <a:srcRect/>
          <a:stretch>
            <a:fillRect l="-33000" r="-3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1917AE4-8FC9-48C7-BA76-0499D616BDFA}">
      <dsp:nvSpPr>
        <dsp:cNvPr id="0" name=""/>
        <dsp:cNvSpPr/>
      </dsp:nvSpPr>
      <dsp:spPr>
        <a:xfrm>
          <a:off x="8573220" y="1210209"/>
          <a:ext cx="3333070" cy="892971"/>
        </a:xfrm>
        <a:prstGeom prst="rect">
          <a:avLst/>
        </a:prstGeom>
        <a:noFill/>
        <a:ln w="12700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неможливо примусити підкорятися – вільніше мислять </a:t>
          </a:r>
          <a:endParaRPr lang="ru-RU" sz="1800" b="1" kern="1200" dirty="0"/>
        </a:p>
      </dsp:txBody>
      <dsp:txXfrm>
        <a:off x="8573220" y="1210209"/>
        <a:ext cx="3333070" cy="892971"/>
      </dsp:txXfrm>
    </dsp:sp>
    <dsp:sp modelId="{594F99F6-6826-492E-8C60-5531C1FB27B0}">
      <dsp:nvSpPr>
        <dsp:cNvPr id="0" name=""/>
        <dsp:cNvSpPr/>
      </dsp:nvSpPr>
      <dsp:spPr>
        <a:xfrm>
          <a:off x="6703288" y="2228859"/>
          <a:ext cx="1080495" cy="1080486"/>
        </a:xfrm>
        <a:prstGeom prst="ellipse">
          <a:avLst/>
        </a:prstGeom>
        <a:blipFill>
          <a:blip xmlns:r="http://schemas.openxmlformats.org/officeDocument/2006/relationships" r:embed="rId4">
            <a:extLst/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862D2B-1C07-4FB1-A160-221876846F7D}">
      <dsp:nvSpPr>
        <dsp:cNvPr id="0" name=""/>
        <dsp:cNvSpPr/>
      </dsp:nvSpPr>
      <dsp:spPr>
        <a:xfrm>
          <a:off x="8096449" y="2308659"/>
          <a:ext cx="3809669" cy="892971"/>
        </a:xfrm>
        <a:prstGeom prst="rect">
          <a:avLst/>
        </a:prstGeom>
        <a:noFill/>
        <a:ln w="12700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все піддають сумнівам – відсутні авторитети</a:t>
          </a:r>
          <a:endParaRPr lang="ru-RU" sz="1800" b="1" kern="1200" dirty="0"/>
        </a:p>
      </dsp:txBody>
      <dsp:txXfrm>
        <a:off x="8096449" y="2308659"/>
        <a:ext cx="3809669" cy="892971"/>
      </dsp:txXfrm>
    </dsp:sp>
    <dsp:sp modelId="{8BA210B1-D18F-4947-9B93-6C2DDF297AE4}">
      <dsp:nvSpPr>
        <dsp:cNvPr id="0" name=""/>
        <dsp:cNvSpPr/>
      </dsp:nvSpPr>
      <dsp:spPr>
        <a:xfrm>
          <a:off x="7734496" y="5543179"/>
          <a:ext cx="1065895" cy="1070298"/>
        </a:xfrm>
        <a:prstGeom prst="ellipse">
          <a:avLst/>
        </a:prstGeom>
        <a:blipFill>
          <a:blip xmlns:r="http://schemas.openxmlformats.org/officeDocument/2006/relationships" r:embed="rId5" cstate="print">
            <a:extLst/>
          </a:blip>
          <a:srcRect/>
          <a:stretch>
            <a:fillRect l="-15000" r="-1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DA923BF-B9FA-4F2C-88B9-E64F982CC3AD}">
      <dsp:nvSpPr>
        <dsp:cNvPr id="0" name=""/>
        <dsp:cNvSpPr/>
      </dsp:nvSpPr>
      <dsp:spPr>
        <a:xfrm>
          <a:off x="8099598" y="5750739"/>
          <a:ext cx="3806692" cy="892971"/>
        </a:xfrm>
        <a:prstGeom prst="rect">
          <a:avLst/>
        </a:prstGeom>
        <a:noFill/>
        <a:ln w="12700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мають високий рівень тривожності,  психологічні кризи</a:t>
          </a:r>
          <a:endParaRPr lang="ru-RU" sz="1800" b="1" kern="1200" dirty="0"/>
        </a:p>
      </dsp:txBody>
      <dsp:txXfrm>
        <a:off x="8099598" y="5750739"/>
        <a:ext cx="3806692" cy="892971"/>
      </dsp:txXfrm>
    </dsp:sp>
    <dsp:sp modelId="{5BC71FBD-683F-4699-B3DE-A25E0AD394F8}">
      <dsp:nvSpPr>
        <dsp:cNvPr id="0" name=""/>
        <dsp:cNvSpPr/>
      </dsp:nvSpPr>
      <dsp:spPr>
        <a:xfrm>
          <a:off x="6919369" y="3447751"/>
          <a:ext cx="1002807" cy="866459"/>
        </a:xfrm>
        <a:prstGeom prst="ellipse">
          <a:avLst/>
        </a:prstGeom>
        <a:blipFill>
          <a:blip xmlns:r="http://schemas.openxmlformats.org/officeDocument/2006/relationships" r:embed="rId6" cstate="print">
            <a:extLst/>
          </a:blip>
          <a:srcRect/>
          <a:stretch>
            <a:fillRect l="-12000" r="-12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968D1B4-EA6E-4F31-9342-313833448D06}">
      <dsp:nvSpPr>
        <dsp:cNvPr id="0" name=""/>
        <dsp:cNvSpPr/>
      </dsp:nvSpPr>
      <dsp:spPr>
        <a:xfrm>
          <a:off x="8575780" y="3353989"/>
          <a:ext cx="3330510" cy="184800"/>
        </a:xfrm>
        <a:prstGeom prst="rect">
          <a:avLst/>
        </a:prstGeom>
        <a:noFill/>
        <a:ln w="12700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живуть у мережі  </a:t>
          </a:r>
          <a:endParaRPr lang="ru-RU" sz="1800" b="1" kern="1200" dirty="0"/>
        </a:p>
      </dsp:txBody>
      <dsp:txXfrm>
        <a:off x="8575780" y="3353989"/>
        <a:ext cx="3330510" cy="184800"/>
      </dsp:txXfrm>
    </dsp:sp>
    <dsp:sp modelId="{417A78AC-E64B-4EEB-92D2-3A400CBCA41B}">
      <dsp:nvSpPr>
        <dsp:cNvPr id="0" name=""/>
        <dsp:cNvSpPr/>
      </dsp:nvSpPr>
      <dsp:spPr>
        <a:xfrm>
          <a:off x="7221369" y="4479114"/>
          <a:ext cx="981929" cy="954033"/>
        </a:xfrm>
        <a:prstGeom prst="ellipse">
          <a:avLst/>
        </a:prstGeom>
        <a:blipFill>
          <a:blip xmlns:r="http://schemas.openxmlformats.org/officeDocument/2006/relationships" r:embed="rId7" cstate="print">
            <a:extLst/>
          </a:blip>
          <a:srcRect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4C1F045-D257-4CC2-B820-257438F01771}">
      <dsp:nvSpPr>
        <dsp:cNvPr id="0" name=""/>
        <dsp:cNvSpPr/>
      </dsp:nvSpPr>
      <dsp:spPr>
        <a:xfrm>
          <a:off x="9185188" y="4699330"/>
          <a:ext cx="2459746" cy="757883"/>
        </a:xfrm>
        <a:prstGeom prst="rect">
          <a:avLst/>
        </a:prstGeom>
        <a:noFill/>
        <a:ln w="12700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мислять новими категоріями – неможливо давити на жалість, вимагати вдячності</a:t>
          </a:r>
          <a:endParaRPr lang="ru-RU" sz="1800" b="1" kern="1200" dirty="0"/>
        </a:p>
      </dsp:txBody>
      <dsp:txXfrm>
        <a:off x="9185188" y="4699330"/>
        <a:ext cx="2459746" cy="757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945D8-9BFE-481F-B533-C6BDCBBB7E49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40E41-3B36-4478-B6AB-9209D0F5AC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22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212" y="686056"/>
            <a:ext cx="6681578" cy="342881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5DAA3-F906-4085-8DE8-A08BFE7667FD}" type="slidenum">
              <a:rPr lang="uk-UA" smtClean="0"/>
              <a:pPr>
                <a:defRPr/>
              </a:pPr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237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10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2586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69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87600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250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238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276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20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59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71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143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9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04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0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053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75C1D-9B5F-4C9B-A7B1-103A84A1949C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59C4254-3E17-46B3-A927-7B514D592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34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ов’язане зображенн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416" y="111210"/>
            <a:ext cx="7154561" cy="6524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72499"/>
            <a:ext cx="3511263" cy="436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49994"/>
            <a:ext cx="94529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Компетентнісний</a:t>
            </a:r>
            <a:r>
              <a:rPr lang="ru-RU" sz="2800" dirty="0"/>
              <a:t> </a:t>
            </a:r>
            <a:r>
              <a:rPr lang="ru-RU" sz="2800" dirty="0" err="1"/>
              <a:t>підхід</a:t>
            </a:r>
            <a:r>
              <a:rPr lang="ru-RU" sz="2800" dirty="0"/>
              <a:t> –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організація</a:t>
            </a:r>
            <a:r>
              <a:rPr lang="ru-RU" sz="2800" dirty="0"/>
              <a:t> </a:t>
            </a:r>
            <a:r>
              <a:rPr lang="ru-RU" sz="2800" dirty="0" err="1"/>
              <a:t>освітнього</a:t>
            </a:r>
            <a:r>
              <a:rPr lang="ru-RU" sz="2800" dirty="0"/>
              <a:t> </a:t>
            </a:r>
          </a:p>
          <a:p>
            <a:r>
              <a:rPr lang="ru-RU" sz="2800" dirty="0" err="1"/>
              <a:t>процесу</a:t>
            </a:r>
            <a:r>
              <a:rPr lang="ru-RU" sz="2800" dirty="0"/>
              <a:t>, </a:t>
            </a:r>
            <a:r>
              <a:rPr lang="ru-RU" sz="2800" dirty="0" err="1"/>
              <a:t>кінцевим</a:t>
            </a:r>
            <a:r>
              <a:rPr lang="ru-RU" sz="2800" dirty="0"/>
              <a:t> результатом </a:t>
            </a:r>
            <a:r>
              <a:rPr lang="ru-RU" sz="2800" dirty="0" err="1"/>
              <a:t>якого</a:t>
            </a:r>
            <a:r>
              <a:rPr lang="ru-RU" sz="2800" dirty="0"/>
              <a:t> є </a:t>
            </a:r>
            <a:r>
              <a:rPr lang="ru-RU" sz="2800" dirty="0" err="1"/>
              <a:t>набуття</a:t>
            </a:r>
            <a:r>
              <a:rPr lang="ru-RU" sz="2800" dirty="0"/>
              <a:t> </a:t>
            </a:r>
          </a:p>
          <a:p>
            <a:r>
              <a:rPr lang="ru-RU" sz="2800" dirty="0" err="1"/>
              <a:t>учнівством</a:t>
            </a:r>
            <a:r>
              <a:rPr lang="ru-RU" sz="2800" dirty="0"/>
              <a:t> </a:t>
            </a:r>
            <a:r>
              <a:rPr lang="ru-RU" sz="2800" dirty="0" err="1"/>
              <a:t>ключових</a:t>
            </a:r>
            <a:r>
              <a:rPr lang="ru-RU" sz="2800" dirty="0"/>
              <a:t> і </a:t>
            </a:r>
            <a:r>
              <a:rPr lang="ru-RU" sz="2800" dirty="0" err="1"/>
              <a:t>предметних</a:t>
            </a:r>
            <a:r>
              <a:rPr lang="ru-RU" sz="2800" dirty="0"/>
              <a:t> компетентностей.</a:t>
            </a:r>
          </a:p>
        </p:txBody>
      </p:sp>
      <p:pic>
        <p:nvPicPr>
          <p:cNvPr id="3" name="Picture 2" descr="https://scontent-waw1-1.xx.fbcdn.net/hphotos-xaf1/v/t1.0-9/11902574_868108903225030_3288570970215187797_n.jpg?oh=93cd0224986abb071448b1e6c2ecda09&amp;oe=571B96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692770"/>
            <a:ext cx="10256108" cy="2908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86590" y="2019810"/>
            <a:ext cx="5985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>
                <a:solidFill>
                  <a:srgbClr val="0000FF"/>
                </a:solidFill>
                <a:latin typeface="Bookman Old Style" pitchFamily="18" charset="0"/>
              </a:rPr>
              <a:t>План дій та реальність</a:t>
            </a:r>
            <a:endParaRPr lang="ru-RU" sz="36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3778071" y="3033573"/>
            <a:ext cx="2214033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pPr algn="ctr"/>
            <a:r>
              <a:rPr lang="uk-UA" sz="2800" b="1" dirty="0">
                <a:latin typeface="Calibri" pitchFamily="34" charset="0"/>
              </a:rPr>
              <a:t>План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866254" y="4517173"/>
            <a:ext cx="2476500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r>
              <a:rPr lang="uk-UA" sz="2800" b="1" dirty="0">
                <a:latin typeface="Calibri" pitchFamily="34" charset="0"/>
              </a:rPr>
              <a:t>Реальність </a:t>
            </a:r>
            <a:endParaRPr lang="ru-RU" sz="28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13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64" y="186895"/>
            <a:ext cx="9414031" cy="592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1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Оцінювати&#10;Аналізувати&#10;Застосовувати&#10;Розуміти&#10;Запам’ятовувати&#10;Модифікована&#10;таксономія Блума&#10;КОМПЕТЕНТНІСТЬ&#10;КОМПЕТЕНЦІЯ&#10;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15" y="571489"/>
            <a:ext cx="10572824" cy="608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961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s://lh6.googleusercontent.com/IajQ7cC3Z-vfgs-tA305oUg40o4ZBj_TR0Fb9y_aQ--KgWwZ__KdzvmqA6DREC0grz-KaVuC_kX8jOkw65fT1_MbpZBeMs4Qoa_t1UOtOkPqV33E8mXKrUGY_QNKh-qo7pcLaLHxf7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61" y="1214423"/>
            <a:ext cx="10953827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Box 1"/>
          <p:cNvSpPr txBox="1">
            <a:spLocks noChangeArrowheads="1"/>
          </p:cNvSpPr>
          <p:nvPr/>
        </p:nvSpPr>
        <p:spPr bwMode="auto">
          <a:xfrm>
            <a:off x="2306640" y="860430"/>
            <a:ext cx="2879725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2306640" y="641355"/>
            <a:ext cx="3057525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5060" name="TextBox 3"/>
          <p:cNvSpPr txBox="1">
            <a:spLocks noChangeArrowheads="1"/>
          </p:cNvSpPr>
          <p:nvPr/>
        </p:nvSpPr>
        <p:spPr bwMode="auto">
          <a:xfrm>
            <a:off x="2197103" y="736605"/>
            <a:ext cx="52070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38217" y="571487"/>
            <a:ext cx="2692379" cy="6335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-88864" anchor="ctr">
            <a:spAutoFit/>
          </a:bodyPr>
          <a:lstStyle/>
          <a:p>
            <a:pPr eaLnBrk="0" hangingPunct="0">
              <a:defRPr/>
            </a:pPr>
            <a:r>
              <a:rPr lang="uk-UA" sz="3600" dirty="0">
                <a:solidFill>
                  <a:srgbClr val="212121"/>
                </a:solidFill>
                <a:latin typeface="inherit"/>
              </a:rPr>
              <a:t>Знання</a:t>
            </a:r>
          </a:p>
          <a:p>
            <a:pPr eaLnBrk="0" hangingPunct="0">
              <a:defRPr/>
            </a:pPr>
            <a:r>
              <a:rPr lang="uk-UA" sz="1100" dirty="0"/>
              <a:t> </a:t>
            </a:r>
            <a:endParaRPr lang="uk-UA" dirty="0">
              <a:latin typeface="Arial" panose="020B0604020202020204" pitchFamily="34" charset="0"/>
            </a:endParaRPr>
          </a:p>
        </p:txBody>
      </p:sp>
      <p:sp>
        <p:nvSpPr>
          <p:cNvPr id="45062" name="TextBox 5"/>
          <p:cNvSpPr txBox="1">
            <a:spLocks noChangeArrowheads="1"/>
          </p:cNvSpPr>
          <p:nvPr/>
        </p:nvSpPr>
        <p:spPr bwMode="auto">
          <a:xfrm>
            <a:off x="11314121" y="1377955"/>
            <a:ext cx="409575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8" rIns="91432" bIns="45718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858277" y="642924"/>
            <a:ext cx="2265343" cy="6334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lIns="0" tIns="0" rIns="0" bIns="-88864" anchor="ctr">
            <a:spAutoFit/>
          </a:bodyPr>
          <a:lstStyle/>
          <a:p>
            <a:pPr eaLnBrk="0" hangingPunct="0">
              <a:defRPr/>
            </a:pPr>
            <a:r>
              <a:rPr lang="uk-UA" sz="3600" dirty="0">
                <a:solidFill>
                  <a:srgbClr val="212121"/>
                </a:solidFill>
                <a:latin typeface="inherit"/>
              </a:rPr>
              <a:t>Досвід</a:t>
            </a:r>
          </a:p>
          <a:p>
            <a:pPr eaLnBrk="0" hangingPunct="0">
              <a:defRPr/>
            </a:pPr>
            <a:r>
              <a:rPr lang="uk-UA" sz="1100" dirty="0"/>
              <a:t> </a:t>
            </a:r>
            <a:endParaRPr lang="uk-UA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60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3" y="296562"/>
            <a:ext cx="9404008" cy="636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4215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38" y="0"/>
            <a:ext cx="9272075" cy="6353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94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38" y="223966"/>
            <a:ext cx="9403425" cy="643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922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49020592"/>
              </p:ext>
            </p:extLst>
          </p:nvPr>
        </p:nvGraphicFramePr>
        <p:xfrm>
          <a:off x="142857" y="214294"/>
          <a:ext cx="11906291" cy="6643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-12357" y="41954"/>
            <a:ext cx="12192000" cy="523453"/>
          </a:xfrm>
          <a:prstGeom prst="rect">
            <a:avLst/>
          </a:prstGeom>
        </p:spPr>
        <p:txBody>
          <a:bodyPr lIns="91432" tIns="45718" rIns="91432" bIns="45718">
            <a:normAutofit fontScale="25000" lnSpcReduction="20000"/>
          </a:bodyPr>
          <a:lstStyle/>
          <a:p>
            <a:pPr algn="ctr">
              <a:lnSpc>
                <a:spcPct val="80000"/>
              </a:lnSpc>
              <a:defRPr/>
            </a:pPr>
            <a:r>
              <a:rPr lang="uk-UA" sz="1100" b="1" i="1" dirty="0">
                <a:latin typeface="Trebuchet MS" pitchFamily="34" charset="0"/>
                <a:cs typeface="Times New Roman" pitchFamily="18" charset="0"/>
              </a:rPr>
              <a:t/>
            </a:r>
            <a:br>
              <a:rPr lang="uk-UA" sz="1100" b="1" i="1" dirty="0">
                <a:latin typeface="Trebuchet MS" pitchFamily="34" charset="0"/>
                <a:cs typeface="Times New Roman" pitchFamily="18" charset="0"/>
              </a:rPr>
            </a:br>
            <a:endParaRPr lang="uk-UA" sz="1100" b="1" i="1" dirty="0">
              <a:latin typeface="Trebuchet MS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uk-UA" sz="14400" b="1" dirty="0" err="1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Особистісно</a:t>
            </a:r>
            <a:r>
              <a:rPr lang="uk-UA" sz="14400" b="1" dirty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 зорієнтований підхід</a:t>
            </a:r>
            <a:endParaRPr lang="uk-UA" sz="11200" b="1" dirty="0">
              <a:solidFill>
                <a:srgbClr val="0000FF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uk-UA" sz="11200" b="1" dirty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algn="ctr">
              <a:lnSpc>
                <a:spcPct val="80000"/>
              </a:lnSpc>
              <a:defRPr/>
            </a:pPr>
            <a:r>
              <a:rPr lang="uk-UA" sz="11200" b="1" dirty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 Покоління </a:t>
            </a:r>
            <a:r>
              <a:rPr lang="en-US" sz="11200" b="1" dirty="0">
                <a:solidFill>
                  <a:srgbClr val="0000FF"/>
                </a:solidFill>
                <a:latin typeface="Bookman Old Style" pitchFamily="18" charset="0"/>
                <a:cs typeface="Times New Roman" pitchFamily="18" charset="0"/>
              </a:rPr>
              <a:t>Z</a:t>
            </a:r>
            <a:r>
              <a:rPr lang="uk-UA" sz="11200" b="1" dirty="0">
                <a:latin typeface="Bookman Old Style" pitchFamily="18" charset="0"/>
                <a:cs typeface="Times New Roman" pitchFamily="18" charset="0"/>
              </a:rPr>
              <a:t/>
            </a:r>
            <a:br>
              <a:rPr lang="uk-UA" sz="11200" b="1" dirty="0">
                <a:latin typeface="Bookman Old Style" pitchFamily="18" charset="0"/>
                <a:cs typeface="Times New Roman" pitchFamily="18" charset="0"/>
              </a:rPr>
            </a:br>
            <a:endParaRPr lang="uk-UA" sz="4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2681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ctrTitle"/>
          </p:nvPr>
        </p:nvSpPr>
        <p:spPr>
          <a:xfrm>
            <a:off x="0" y="185739"/>
            <a:ext cx="12192000" cy="1801812"/>
          </a:xfrm>
          <a:noFill/>
        </p:spPr>
        <p:txBody>
          <a:bodyPr/>
          <a:lstStyle/>
          <a:p>
            <a:r>
              <a:rPr lang="uk-UA" sz="4800" b="1">
                <a:cs typeface="Arial" pitchFamily="34" charset="0"/>
              </a:rPr>
              <a:t/>
            </a:r>
            <a:br>
              <a:rPr lang="uk-UA" sz="4800" b="1">
                <a:cs typeface="Arial" pitchFamily="34" charset="0"/>
              </a:rPr>
            </a:br>
            <a:endParaRPr lang="uk-UA" sz="48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200" y="185742"/>
            <a:ext cx="11531600" cy="6027745"/>
          </a:xfrm>
          <a:solidFill>
            <a:srgbClr val="FFFF00"/>
          </a:solidFill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32500" lnSpcReduction="20000"/>
          </a:bodyPr>
          <a:lstStyle/>
          <a:p>
            <a:pPr>
              <a:buFont typeface="Arial" charset="0"/>
              <a:buNone/>
              <a:defRPr/>
            </a:pPr>
            <a:r>
              <a:rPr lang="ru-RU" sz="8000" b="1" dirty="0" err="1" smtClean="0">
                <a:solidFill>
                  <a:srgbClr val="0070C0"/>
                </a:solidFill>
              </a:rPr>
              <a:t>Освітня</a:t>
            </a:r>
            <a:r>
              <a:rPr lang="ru-RU" sz="8000" b="1" dirty="0" smtClean="0">
                <a:solidFill>
                  <a:srgbClr val="0070C0"/>
                </a:solidFill>
              </a:rPr>
              <a:t> система </a:t>
            </a:r>
            <a:r>
              <a:rPr lang="ru-RU" sz="8000" b="1" dirty="0" err="1" smtClean="0">
                <a:solidFill>
                  <a:srgbClr val="0070C0"/>
                </a:solidFill>
              </a:rPr>
              <a:t>рухається</a:t>
            </a:r>
            <a:r>
              <a:rPr lang="ru-RU" sz="8000" b="1" dirty="0" smtClean="0">
                <a:solidFill>
                  <a:srgbClr val="0070C0"/>
                </a:solidFill>
              </a:rPr>
              <a:t> до </a:t>
            </a:r>
            <a:r>
              <a:rPr lang="ru-RU" sz="8000" b="1" dirty="0" err="1" smtClean="0">
                <a:solidFill>
                  <a:srgbClr val="0070C0"/>
                </a:solidFill>
              </a:rPr>
              <a:t>змішаного</a:t>
            </a:r>
            <a:r>
              <a:rPr lang="ru-RU" sz="8000" b="1" dirty="0" smtClean="0">
                <a:solidFill>
                  <a:srgbClr val="0070C0"/>
                </a:solidFill>
              </a:rPr>
              <a:t>  типу </a:t>
            </a:r>
            <a:r>
              <a:rPr lang="ru-RU" sz="8000" b="1" dirty="0" err="1" smtClean="0">
                <a:solidFill>
                  <a:srgbClr val="0070C0"/>
                </a:solidFill>
              </a:rPr>
              <a:t>освіти</a:t>
            </a:r>
            <a:r>
              <a:rPr lang="ru-RU" sz="8000" b="1" dirty="0" smtClean="0">
                <a:solidFill>
                  <a:srgbClr val="0070C0"/>
                </a:solidFill>
              </a:rPr>
              <a:t>, коли </a:t>
            </a:r>
            <a:r>
              <a:rPr lang="ru-RU" sz="8000" b="1" dirty="0" err="1" smtClean="0">
                <a:solidFill>
                  <a:srgbClr val="0070C0"/>
                </a:solidFill>
              </a:rPr>
              <a:t>частина</a:t>
            </a:r>
            <a:r>
              <a:rPr lang="ru-RU" sz="8000" b="1" dirty="0" smtClean="0">
                <a:solidFill>
                  <a:srgbClr val="0070C0"/>
                </a:solidFill>
              </a:rPr>
              <a:t> </a:t>
            </a:r>
            <a:r>
              <a:rPr lang="ru-RU" sz="8000" b="1" dirty="0" err="1" smtClean="0">
                <a:solidFill>
                  <a:srgbClr val="0070C0"/>
                </a:solidFill>
              </a:rPr>
              <a:t>навчального</a:t>
            </a:r>
            <a:r>
              <a:rPr lang="ru-RU" sz="8000" b="1" dirty="0" smtClean="0">
                <a:solidFill>
                  <a:srgbClr val="0070C0"/>
                </a:solidFill>
              </a:rPr>
              <a:t> </a:t>
            </a:r>
            <a:r>
              <a:rPr lang="ru-RU" sz="8000" b="1" dirty="0" err="1" smtClean="0">
                <a:solidFill>
                  <a:srgbClr val="0070C0"/>
                </a:solidFill>
              </a:rPr>
              <a:t>процесу</a:t>
            </a:r>
            <a:r>
              <a:rPr lang="ru-RU" sz="8000" b="1" dirty="0" smtClean="0">
                <a:solidFill>
                  <a:srgbClr val="0070C0"/>
                </a:solidFill>
              </a:rPr>
              <a:t> </a:t>
            </a:r>
            <a:r>
              <a:rPr lang="ru-RU" sz="8000" b="1" dirty="0" err="1" smtClean="0">
                <a:solidFill>
                  <a:srgbClr val="0070C0"/>
                </a:solidFill>
              </a:rPr>
              <a:t>переходитиме</a:t>
            </a:r>
            <a:r>
              <a:rPr lang="ru-RU" sz="8000" b="1" dirty="0" smtClean="0">
                <a:solidFill>
                  <a:srgbClr val="0070C0"/>
                </a:solidFill>
              </a:rPr>
              <a:t> в </a:t>
            </a:r>
            <a:r>
              <a:rPr lang="ru-RU" sz="8000" b="1" dirty="0" err="1" smtClean="0">
                <a:solidFill>
                  <a:srgbClr val="0070C0"/>
                </a:solidFill>
              </a:rPr>
              <a:t>онлайн</a:t>
            </a:r>
            <a:endParaRPr lang="ru-RU" sz="8000" b="1" dirty="0" smtClean="0">
              <a:solidFill>
                <a:srgbClr val="0070C0"/>
              </a:solidFill>
            </a:endParaRPr>
          </a:p>
          <a:p>
            <a:pPr algn="l">
              <a:buFont typeface="Wingdings" pitchFamily="2" charset="2"/>
              <a:buChar char="ü"/>
              <a:defRPr/>
            </a:pPr>
            <a:r>
              <a:rPr lang="uk-UA" sz="8000" dirty="0">
                <a:solidFill>
                  <a:srgbClr val="0070C0"/>
                </a:solidFill>
                <a:cs typeface="Arial" charset="0"/>
              </a:rPr>
              <a:t> </a:t>
            </a:r>
            <a:r>
              <a:rPr lang="uk-UA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Як планувати освітній процес в </a:t>
            </a:r>
            <a:r>
              <a:rPr lang="uk-UA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онлайн-режимі</a:t>
            </a:r>
            <a:r>
              <a:rPr lang="uk-UA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? </a:t>
            </a:r>
          </a:p>
          <a:p>
            <a:pPr algn="l">
              <a:buFont typeface="Wingdings" pitchFamily="2" charset="2"/>
              <a:buChar char="ü"/>
              <a:defRPr/>
            </a:pPr>
            <a:r>
              <a:rPr lang="en-US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uk-UA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Якою має бути підготовка до  </a:t>
            </a:r>
            <a:r>
              <a:rPr lang="uk-UA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онлайн-уроку</a:t>
            </a:r>
            <a:r>
              <a:rPr lang="uk-UA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? </a:t>
            </a:r>
          </a:p>
          <a:p>
            <a:pPr algn="l">
              <a:buFont typeface="Wingdings" pitchFamily="2" charset="2"/>
              <a:buChar char="ü"/>
              <a:defRPr/>
            </a:pPr>
            <a:r>
              <a:rPr lang="uk-UA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Як моделювати ефективне навчальне заняття?</a:t>
            </a:r>
          </a:p>
          <a:p>
            <a:pPr algn="l">
              <a:buFont typeface="Wingdings" pitchFamily="2" charset="2"/>
              <a:buChar char="ü"/>
              <a:defRPr/>
            </a:pP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Якими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мають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бути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шаблони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планів-конспектів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уроків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? </a:t>
            </a:r>
            <a:endParaRPr lang="en-US" sz="8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algn="l">
              <a:buFont typeface="Wingdings" pitchFamily="2" charset="2"/>
              <a:buChar char="ü"/>
              <a:defRPr/>
            </a:pPr>
            <a:endParaRPr lang="ru-RU" sz="8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342866" indent="-342866" algn="l">
              <a:buFont typeface="Wingdings" pitchFamily="2" charset="2"/>
              <a:buChar char="Ø"/>
              <a:defRPr/>
            </a:pPr>
            <a:r>
              <a:rPr lang="en-US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Освітній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процес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організовувати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у формах: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очній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заочній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дистанційній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очно-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дистанційній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uk-UA" sz="8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342866" indent="-342866" algn="l">
              <a:buFont typeface="Wingdings" pitchFamily="2" charset="2"/>
              <a:buChar char="Ø"/>
              <a:defRPr/>
            </a:pPr>
            <a:r>
              <a:rPr lang="en-US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Усі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уроки у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вільному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доступі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на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єдиній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електронній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платформі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uk-UA" sz="8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342866" indent="-342866" algn="l">
              <a:buFont typeface="Wingdings" pitchFamily="2" charset="2"/>
              <a:buChar char="Ø"/>
              <a:defRPr/>
            </a:pP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Форма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складання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планів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конспектів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уроків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довільна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текстова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графічна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паперова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 sz="8000" b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електронна</a:t>
            </a:r>
            <a:r>
              <a:rPr lang="ru-RU" sz="8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algn="l">
              <a:buFont typeface="Arial" charset="0"/>
              <a:buNone/>
              <a:defRPr/>
            </a:pPr>
            <a:endParaRPr lang="ru-RU" sz="2400" b="1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 rot="10800000" flipV="1">
            <a:off x="330200" y="5951549"/>
            <a:ext cx="11201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8" rIns="91432" bIns="45718">
            <a:spAutoFit/>
          </a:bodyPr>
          <a:lstStyle/>
          <a:p>
            <a:pPr defTabSz="914309" fontAlgn="base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prstClr val="white"/>
                </a:solidFill>
                <a:latin typeface="Bookman Old Style" pitchFamily="18" charset="0"/>
                <a:cs typeface="Arial" pitchFamily="34" charset="0"/>
              </a:rPr>
              <a:t> </a:t>
            </a:r>
            <a:endParaRPr lang="ru-RU" sz="2800" i="1">
              <a:solidFill>
                <a:prstClr val="white"/>
              </a:solidFill>
              <a:latin typeface="Bookman Old Styl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791368"/>
      </p:ext>
    </p:extLst>
  </p:cSld>
  <p:clrMapOvr>
    <a:masterClrMapping/>
  </p:clrMapOvr>
  <p:transition spd="med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48" y="0"/>
            <a:ext cx="9805736" cy="666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824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КОМПОНЕНТИ НУШ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7647"/>
            <a:ext cx="9976543" cy="392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0" y="3750018"/>
            <a:ext cx="3436923" cy="258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89" y="3820169"/>
            <a:ext cx="3447535" cy="2951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18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182" y="177421"/>
            <a:ext cx="1041324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/>
              <a:t>Організація</a:t>
            </a:r>
            <a:r>
              <a:rPr lang="ru-RU" sz="3200" dirty="0"/>
              <a:t> </a:t>
            </a:r>
            <a:r>
              <a:rPr lang="ru-RU" sz="3200" dirty="0" err="1"/>
              <a:t>формувального</a:t>
            </a:r>
            <a:r>
              <a:rPr lang="ru-RU" sz="3200" dirty="0"/>
              <a:t> </a:t>
            </a:r>
            <a:r>
              <a:rPr lang="ru-RU" sz="3200" dirty="0" err="1"/>
              <a:t>оцінювання</a:t>
            </a:r>
            <a:r>
              <a:rPr lang="ru-RU" sz="3200" dirty="0"/>
              <a:t>: </a:t>
            </a:r>
            <a:endParaRPr lang="ru-RU" dirty="0"/>
          </a:p>
          <a:p>
            <a:r>
              <a:rPr lang="ru-RU" sz="2000" dirty="0"/>
              <a:t>1. </a:t>
            </a:r>
            <a:r>
              <a:rPr lang="ru-RU" sz="2000" dirty="0" err="1"/>
              <a:t>Формулюйте</a:t>
            </a:r>
            <a:r>
              <a:rPr lang="ru-RU" sz="2000" dirty="0"/>
              <a:t> </a:t>
            </a:r>
            <a:r>
              <a:rPr lang="ru-RU" sz="2000" dirty="0" err="1"/>
              <a:t>навчальну</a:t>
            </a:r>
            <a:r>
              <a:rPr lang="ru-RU" sz="2000" dirty="0"/>
              <a:t> мету — </a:t>
            </a:r>
            <a:r>
              <a:rPr lang="ru-RU" sz="2000" dirty="0" err="1"/>
              <a:t>об’єктивну</a:t>
            </a:r>
            <a:r>
              <a:rPr lang="ru-RU" sz="2000" dirty="0"/>
              <a:t> та </a:t>
            </a:r>
            <a:r>
              <a:rPr lang="ru-RU" sz="2000" dirty="0" err="1"/>
              <a:t>зрозумілу</a:t>
            </a:r>
            <a:r>
              <a:rPr lang="ru-RU" sz="2000" dirty="0"/>
              <a:t> для </a:t>
            </a:r>
            <a:r>
              <a:rPr lang="ru-RU" sz="2000" dirty="0" err="1"/>
              <a:t>учнів</a:t>
            </a:r>
            <a:r>
              <a:rPr lang="ru-RU" sz="2000" dirty="0"/>
              <a:t>. </a:t>
            </a:r>
          </a:p>
          <a:p>
            <a:r>
              <a:rPr lang="ru-RU" sz="2000" dirty="0" smtClean="0"/>
              <a:t>2. </a:t>
            </a:r>
            <a:r>
              <a:rPr lang="ru-RU" sz="2000" dirty="0" err="1"/>
              <a:t>Ознайомлюйте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критеріями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. </a:t>
            </a:r>
          </a:p>
          <a:p>
            <a:r>
              <a:rPr lang="ru-RU" sz="2000" dirty="0" err="1"/>
              <a:t>Обговорюйте</a:t>
            </a:r>
            <a:r>
              <a:rPr lang="ru-RU" sz="2000" dirty="0"/>
              <a:t> з </a:t>
            </a:r>
            <a:r>
              <a:rPr lang="ru-RU" sz="2000" dirty="0" err="1"/>
              <a:t>учнями</a:t>
            </a:r>
            <a:r>
              <a:rPr lang="ru-RU" sz="2000" dirty="0"/>
              <a:t> </a:t>
            </a:r>
            <a:r>
              <a:rPr lang="ru-RU" sz="2000" dirty="0" err="1"/>
              <a:t>критерії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3</a:t>
            </a:r>
            <a:r>
              <a:rPr lang="ru-RU" sz="2000" dirty="0"/>
              <a:t>. </a:t>
            </a:r>
            <a:r>
              <a:rPr lang="ru-RU" sz="2000" dirty="0" err="1"/>
              <a:t>Забезпечуйте</a:t>
            </a:r>
            <a:r>
              <a:rPr lang="ru-RU" sz="2000" dirty="0"/>
              <a:t> </a:t>
            </a:r>
            <a:r>
              <a:rPr lang="ru-RU" sz="2000" dirty="0" err="1"/>
              <a:t>активну</a:t>
            </a:r>
            <a:r>
              <a:rPr lang="ru-RU" sz="2000" dirty="0"/>
              <a:t> участь </a:t>
            </a:r>
            <a:r>
              <a:rPr lang="ru-RU" sz="2000" dirty="0" err="1"/>
              <a:t>учнів</a:t>
            </a:r>
            <a:r>
              <a:rPr lang="ru-RU" sz="2000" dirty="0"/>
              <a:t> у </a:t>
            </a:r>
            <a:r>
              <a:rPr lang="ru-RU" sz="2000" dirty="0" err="1"/>
              <a:t>процесі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. </a:t>
            </a:r>
          </a:p>
          <a:p>
            <a:r>
              <a:rPr lang="ru-RU" sz="2000" dirty="0" err="1" smtClean="0"/>
              <a:t>Аби</a:t>
            </a:r>
            <a:r>
              <a:rPr lang="ru-RU" sz="2000" dirty="0" smtClean="0"/>
              <a:t> </a:t>
            </a:r>
            <a:r>
              <a:rPr lang="ru-RU" sz="2000" dirty="0" err="1"/>
              <a:t>зворотний</a:t>
            </a:r>
            <a:r>
              <a:rPr lang="ru-RU" sz="2000" dirty="0"/>
              <a:t> </a:t>
            </a:r>
            <a:r>
              <a:rPr lang="ru-RU" sz="2000" dirty="0" err="1"/>
              <a:t>зв’язок</a:t>
            </a:r>
            <a:r>
              <a:rPr lang="ru-RU" sz="2000" dirty="0"/>
              <a:t> </a:t>
            </a:r>
            <a:r>
              <a:rPr lang="ru-RU" sz="2000" dirty="0" err="1" smtClean="0"/>
              <a:t>був</a:t>
            </a:r>
            <a:r>
              <a:rPr lang="ru-RU" sz="2000" dirty="0" smtClean="0"/>
              <a:t> </a:t>
            </a:r>
            <a:r>
              <a:rPr lang="ru-RU" sz="2000" dirty="0" err="1"/>
              <a:t>ефективним</a:t>
            </a:r>
            <a:r>
              <a:rPr lang="ru-RU" sz="2000" dirty="0"/>
              <a:t>:  </a:t>
            </a:r>
          </a:p>
          <a:p>
            <a:r>
              <a:rPr lang="ru-RU" sz="2000" dirty="0"/>
              <a:t>• </a:t>
            </a:r>
            <a:r>
              <a:rPr lang="ru-RU" sz="2000" dirty="0" err="1"/>
              <a:t>порівнюйте</a:t>
            </a:r>
            <a:r>
              <a:rPr lang="ru-RU" sz="2000" dirty="0"/>
              <a:t> </a:t>
            </a:r>
            <a:r>
              <a:rPr lang="ru-RU" sz="2000" dirty="0" err="1"/>
              <a:t>навчальні</a:t>
            </a:r>
            <a:r>
              <a:rPr lang="ru-RU" sz="2000" dirty="0"/>
              <a:t> </a:t>
            </a:r>
            <a:r>
              <a:rPr lang="ru-RU" sz="2000" dirty="0" err="1"/>
              <a:t>досягнення</a:t>
            </a:r>
            <a:r>
              <a:rPr lang="ru-RU" sz="2000" dirty="0"/>
              <a:t> </a:t>
            </a:r>
            <a:r>
              <a:rPr lang="ru-RU" sz="2000" dirty="0" err="1"/>
              <a:t>учня</a:t>
            </a:r>
            <a:r>
              <a:rPr lang="ru-RU" sz="2000" dirty="0"/>
              <a:t> з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минулими</a:t>
            </a:r>
            <a:r>
              <a:rPr lang="ru-RU" sz="2000" dirty="0"/>
              <a:t> </a:t>
            </a:r>
            <a:r>
              <a:rPr lang="ru-RU" sz="2000" dirty="0" err="1"/>
              <a:t>досягненнями</a:t>
            </a:r>
            <a:r>
              <a:rPr lang="ru-RU" sz="2000" dirty="0"/>
              <a:t> —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стимулюватиме</a:t>
            </a:r>
            <a:r>
              <a:rPr lang="ru-RU" sz="2000" dirty="0"/>
              <a:t> </a:t>
            </a:r>
            <a:r>
              <a:rPr lang="ru-RU" sz="2000" dirty="0" err="1"/>
              <a:t>його</a:t>
            </a:r>
            <a:r>
              <a:rPr lang="ru-RU" sz="2000" dirty="0"/>
              <a:t>; </a:t>
            </a:r>
          </a:p>
          <a:p>
            <a:r>
              <a:rPr lang="ru-RU" sz="2000" dirty="0"/>
              <a:t>• </a:t>
            </a:r>
            <a:r>
              <a:rPr lang="ru-RU" sz="2000" dirty="0" err="1"/>
              <a:t>акцентуйте</a:t>
            </a:r>
            <a:r>
              <a:rPr lang="ru-RU" sz="2000" dirty="0"/>
              <a:t> </a:t>
            </a:r>
            <a:r>
              <a:rPr lang="ru-RU" sz="2000" dirty="0" err="1"/>
              <a:t>увагу</a:t>
            </a:r>
            <a:r>
              <a:rPr lang="ru-RU" sz="2000" dirty="0"/>
              <a:t> </a:t>
            </a:r>
            <a:r>
              <a:rPr lang="ru-RU" sz="2000" dirty="0" err="1"/>
              <a:t>лише</a:t>
            </a:r>
            <a:r>
              <a:rPr lang="ru-RU" sz="2000" dirty="0"/>
              <a:t> на </a:t>
            </a:r>
            <a:r>
              <a:rPr lang="ru-RU" sz="2000" dirty="0" err="1"/>
              <a:t>позитивній</a:t>
            </a:r>
            <a:r>
              <a:rPr lang="ru-RU" sz="2000" dirty="0"/>
              <a:t> </a:t>
            </a:r>
            <a:r>
              <a:rPr lang="ru-RU" sz="2000" dirty="0" err="1"/>
              <a:t>динаміці</a:t>
            </a:r>
            <a:r>
              <a:rPr lang="ru-RU" sz="2000" dirty="0"/>
              <a:t> </a:t>
            </a:r>
            <a:r>
              <a:rPr lang="ru-RU" sz="2000" dirty="0" err="1"/>
              <a:t>досягнень</a:t>
            </a:r>
            <a:r>
              <a:rPr lang="ru-RU" sz="2000" dirty="0"/>
              <a:t> </a:t>
            </a:r>
            <a:r>
              <a:rPr lang="ru-RU" sz="2000" dirty="0" err="1"/>
              <a:t>учня</a:t>
            </a:r>
            <a:r>
              <a:rPr lang="ru-RU" sz="2000" dirty="0"/>
              <a:t>;  </a:t>
            </a:r>
          </a:p>
          <a:p>
            <a:r>
              <a:rPr lang="ru-RU" sz="2000" dirty="0" smtClean="0"/>
              <a:t>Залучайте  </a:t>
            </a:r>
            <a:r>
              <a:rPr lang="ru-RU" sz="2000" dirty="0" err="1"/>
              <a:t>учнів</a:t>
            </a:r>
            <a:r>
              <a:rPr lang="ru-RU" sz="2000" dirty="0"/>
              <a:t>  до </a:t>
            </a:r>
            <a:r>
              <a:rPr lang="ru-RU" sz="2000" dirty="0" err="1"/>
              <a:t>взаємооцінювання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4</a:t>
            </a:r>
            <a:r>
              <a:rPr lang="ru-RU" sz="2000" dirty="0"/>
              <a:t>. </a:t>
            </a:r>
            <a:r>
              <a:rPr lang="ru-RU" sz="2000" dirty="0" err="1"/>
              <a:t>Навчайте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</a:t>
            </a:r>
            <a:r>
              <a:rPr lang="ru-RU" sz="2000" dirty="0" err="1"/>
              <a:t>аналізувати</a:t>
            </a:r>
            <a:r>
              <a:rPr lang="ru-RU" sz="2000" dirty="0"/>
              <a:t> свою </a:t>
            </a:r>
            <a:r>
              <a:rPr lang="ru-RU" sz="2000" dirty="0" err="1"/>
              <a:t>діяльність</a:t>
            </a:r>
            <a:r>
              <a:rPr lang="ru-RU" sz="2000" dirty="0"/>
              <a:t> — </a:t>
            </a:r>
            <a:r>
              <a:rPr lang="ru-RU" sz="2000" dirty="0" err="1"/>
              <a:t>рефлексувати</a:t>
            </a:r>
            <a:r>
              <a:rPr lang="ru-RU" sz="2000" dirty="0"/>
              <a:t>. </a:t>
            </a:r>
          </a:p>
          <a:p>
            <a:r>
              <a:rPr lang="ru-RU" sz="2000" dirty="0" err="1" smtClean="0"/>
              <a:t>Аби</a:t>
            </a:r>
            <a:r>
              <a:rPr lang="ru-RU" sz="2000" dirty="0" smtClean="0"/>
              <a:t> </a:t>
            </a:r>
            <a:r>
              <a:rPr lang="ru-RU" sz="2000" dirty="0" err="1"/>
              <a:t>спонукати</a:t>
            </a:r>
            <a:r>
              <a:rPr lang="ru-RU" sz="2000" dirty="0"/>
              <a:t> </a:t>
            </a:r>
            <a:r>
              <a:rPr lang="ru-RU" sz="2000" dirty="0" err="1"/>
              <a:t>учнів</a:t>
            </a:r>
            <a:r>
              <a:rPr lang="ru-RU" sz="2000" dirty="0"/>
              <a:t> до </a:t>
            </a:r>
            <a:r>
              <a:rPr lang="ru-RU" sz="2000" dirty="0" err="1"/>
              <a:t>рефлексії</a:t>
            </a:r>
            <a:r>
              <a:rPr lang="ru-RU" sz="2000" dirty="0"/>
              <a:t>, </a:t>
            </a:r>
            <a:r>
              <a:rPr lang="ru-RU" sz="2000" dirty="0" err="1"/>
              <a:t>ставте</a:t>
            </a:r>
            <a:r>
              <a:rPr lang="ru-RU" sz="2000" dirty="0"/>
              <a:t> </a:t>
            </a:r>
            <a:r>
              <a:rPr lang="ru-RU" sz="2000" dirty="0" err="1"/>
              <a:t>їм</a:t>
            </a:r>
            <a:r>
              <a:rPr lang="ru-RU" sz="2000" dirty="0"/>
              <a:t> </a:t>
            </a:r>
            <a:r>
              <a:rPr lang="ru-RU" sz="2000" dirty="0" err="1"/>
              <a:t>запитання</a:t>
            </a:r>
            <a:r>
              <a:rPr lang="ru-RU" sz="2000" dirty="0"/>
              <a:t> на </a:t>
            </a:r>
            <a:r>
              <a:rPr lang="ru-RU" sz="2000" dirty="0" err="1"/>
              <a:t>кшталт</a:t>
            </a:r>
            <a:r>
              <a:rPr lang="ru-RU" sz="2000" dirty="0"/>
              <a:t>: </a:t>
            </a:r>
          </a:p>
          <a:p>
            <a:r>
              <a:rPr lang="ru-RU" sz="2000" dirty="0"/>
              <a:t>  </a:t>
            </a:r>
            <a:r>
              <a:rPr lang="ru-RU" sz="2000" dirty="0" err="1"/>
              <a:t>Що</a:t>
            </a:r>
            <a:r>
              <a:rPr lang="ru-RU" sz="2000" dirty="0"/>
              <a:t> нового </a:t>
            </a:r>
            <a:r>
              <a:rPr lang="ru-RU" sz="2000" dirty="0" err="1"/>
              <a:t>ти</a:t>
            </a:r>
            <a:r>
              <a:rPr lang="ru-RU" sz="2000" dirty="0"/>
              <a:t> </a:t>
            </a:r>
            <a:r>
              <a:rPr lang="ru-RU" sz="2000" dirty="0" err="1"/>
              <a:t>дізнався</a:t>
            </a:r>
            <a:r>
              <a:rPr lang="ru-RU" sz="2000" dirty="0"/>
              <a:t> на </a:t>
            </a:r>
            <a:r>
              <a:rPr lang="ru-RU" sz="2000" dirty="0" err="1"/>
              <a:t>уроці</a:t>
            </a:r>
            <a:r>
              <a:rPr lang="ru-RU" sz="2000" dirty="0"/>
              <a:t>? </a:t>
            </a:r>
            <a:r>
              <a:rPr lang="ru-RU" sz="2000" dirty="0" smtClean="0"/>
              <a:t>  </a:t>
            </a:r>
            <a:r>
              <a:rPr lang="ru-RU" sz="2000" dirty="0" err="1"/>
              <a:t>Що</a:t>
            </a:r>
            <a:r>
              <a:rPr lang="ru-RU" sz="2000" dirty="0"/>
              <a:t> привернуло твою </a:t>
            </a:r>
            <a:r>
              <a:rPr lang="ru-RU" sz="2000" dirty="0" err="1"/>
              <a:t>увагу</a:t>
            </a:r>
            <a:r>
              <a:rPr lang="ru-RU" sz="2000" dirty="0"/>
              <a:t>? </a:t>
            </a:r>
            <a:r>
              <a:rPr lang="ru-RU" sz="2000" dirty="0" smtClean="0"/>
              <a:t>  </a:t>
            </a:r>
            <a:r>
              <a:rPr lang="ru-RU" sz="2000" dirty="0" err="1"/>
              <a:t>Що</a:t>
            </a:r>
            <a:r>
              <a:rPr lang="ru-RU" sz="2000" dirty="0"/>
              <a:t> тебе </a:t>
            </a:r>
            <a:r>
              <a:rPr lang="ru-RU" sz="2000" dirty="0" err="1"/>
              <a:t>найбільше</a:t>
            </a:r>
            <a:r>
              <a:rPr lang="ru-RU" sz="2000" dirty="0"/>
              <a:t> </a:t>
            </a:r>
            <a:r>
              <a:rPr lang="ru-RU" sz="2000" dirty="0" err="1"/>
              <a:t>схвилювало</a:t>
            </a:r>
            <a:r>
              <a:rPr lang="ru-RU" sz="2000" dirty="0"/>
              <a:t>? </a:t>
            </a:r>
          </a:p>
          <a:p>
            <a:r>
              <a:rPr lang="ru-RU" sz="2000" dirty="0"/>
              <a:t>5. </a:t>
            </a:r>
            <a:r>
              <a:rPr lang="ru-RU" sz="2000" dirty="0" err="1"/>
              <a:t>Корегуйте</a:t>
            </a:r>
            <a:r>
              <a:rPr lang="ru-RU" sz="2000" dirty="0"/>
              <a:t> </a:t>
            </a:r>
            <a:r>
              <a:rPr lang="ru-RU" sz="2000" dirty="0" err="1"/>
              <a:t>спільно</a:t>
            </a:r>
            <a:r>
              <a:rPr lang="ru-RU" sz="2000" dirty="0"/>
              <a:t> з </a:t>
            </a:r>
            <a:r>
              <a:rPr lang="ru-RU" sz="2000" dirty="0" err="1"/>
              <a:t>учнями</a:t>
            </a:r>
            <a:r>
              <a:rPr lang="ru-RU" sz="2000" dirty="0"/>
              <a:t> </a:t>
            </a:r>
            <a:r>
              <a:rPr lang="ru-RU" sz="2000" dirty="0" err="1"/>
              <a:t>підходи</a:t>
            </a:r>
            <a:r>
              <a:rPr lang="ru-RU" sz="2000" dirty="0"/>
              <a:t> до </a:t>
            </a:r>
            <a:r>
              <a:rPr lang="ru-RU" sz="2000" dirty="0" err="1"/>
              <a:t>навчання</a:t>
            </a:r>
            <a:r>
              <a:rPr lang="ru-RU" sz="2000" dirty="0"/>
              <a:t> з </a:t>
            </a:r>
            <a:r>
              <a:rPr lang="ru-RU" sz="2000" dirty="0" err="1"/>
              <a:t>огляду</a:t>
            </a:r>
            <a:r>
              <a:rPr lang="ru-RU" sz="2000" dirty="0"/>
              <a:t> на </a:t>
            </a:r>
            <a:r>
              <a:rPr lang="ru-RU" sz="2000" dirty="0" err="1"/>
              <a:t>результати</a:t>
            </a:r>
            <a:r>
              <a:rPr lang="ru-RU" sz="2000" dirty="0"/>
              <a:t> </a:t>
            </a:r>
            <a:r>
              <a:rPr lang="ru-RU" sz="2000" dirty="0" err="1"/>
              <a:t>оцінювання</a:t>
            </a:r>
            <a:r>
              <a:rPr lang="ru-RU" sz="2000" dirty="0"/>
              <a:t>. </a:t>
            </a:r>
          </a:p>
          <a:p>
            <a:r>
              <a:rPr lang="ru-RU" sz="2000" dirty="0" err="1"/>
              <a:t>Пам’ятайте</a:t>
            </a:r>
            <a:r>
              <a:rPr lang="ru-RU" sz="2000" dirty="0"/>
              <a:t>,  </a:t>
            </a:r>
            <a:r>
              <a:rPr lang="ru-RU" sz="2000" dirty="0" err="1"/>
              <a:t>що</a:t>
            </a:r>
            <a:r>
              <a:rPr lang="ru-RU" sz="2000" dirty="0"/>
              <a:t>  </a:t>
            </a:r>
            <a:r>
              <a:rPr lang="ru-RU" sz="2000" dirty="0" err="1"/>
              <a:t>формувальне</a:t>
            </a:r>
            <a:r>
              <a:rPr lang="ru-RU" sz="2000" dirty="0"/>
              <a:t>  </a:t>
            </a:r>
            <a:r>
              <a:rPr lang="ru-RU" sz="2000" dirty="0" err="1"/>
              <a:t>оцінювання</a:t>
            </a:r>
            <a:r>
              <a:rPr lang="ru-RU" sz="2000" dirty="0"/>
              <a:t>  </a:t>
            </a:r>
            <a:r>
              <a:rPr lang="ru-RU" sz="2000" dirty="0" err="1"/>
              <a:t>дає</a:t>
            </a:r>
            <a:r>
              <a:rPr lang="ru-RU" sz="2000" dirty="0"/>
              <a:t>  вам  </a:t>
            </a:r>
            <a:r>
              <a:rPr lang="ru-RU" sz="2000" dirty="0" err="1"/>
              <a:t>змогу</a:t>
            </a:r>
            <a:r>
              <a:rPr lang="ru-RU" sz="2000" dirty="0"/>
              <a:t>  </a:t>
            </a:r>
            <a:r>
              <a:rPr lang="ru-RU" sz="2000" dirty="0" err="1"/>
              <a:t>відстежувати</a:t>
            </a:r>
            <a:r>
              <a:rPr lang="ru-RU" sz="2000" dirty="0"/>
              <a:t>  </a:t>
            </a:r>
            <a:r>
              <a:rPr lang="ru-RU" sz="2000" dirty="0" err="1"/>
              <a:t>рух</a:t>
            </a:r>
            <a:r>
              <a:rPr lang="ru-RU" sz="2000" dirty="0"/>
              <a:t>  </a:t>
            </a:r>
            <a:r>
              <a:rPr lang="ru-RU" sz="2000" dirty="0" err="1"/>
              <a:t>дитини</a:t>
            </a:r>
            <a:r>
              <a:rPr lang="ru-RU" sz="2000" dirty="0"/>
              <a:t>  до  </a:t>
            </a:r>
            <a:r>
              <a:rPr lang="ru-RU" sz="2000" dirty="0" err="1"/>
              <a:t>навчальних</a:t>
            </a:r>
            <a:r>
              <a:rPr lang="ru-RU" sz="2000" dirty="0"/>
              <a:t> </a:t>
            </a:r>
            <a:r>
              <a:rPr lang="ru-RU" sz="2000" dirty="0" err="1" smtClean="0"/>
              <a:t>цілей</a:t>
            </a:r>
            <a:r>
              <a:rPr lang="ru-RU" sz="2000" dirty="0" smtClean="0"/>
              <a:t> </a:t>
            </a:r>
            <a:r>
              <a:rPr lang="ru-RU" sz="2000" dirty="0"/>
              <a:t>і </a:t>
            </a:r>
            <a:r>
              <a:rPr lang="ru-RU" sz="2000" dirty="0" err="1"/>
              <a:t>відповідно</a:t>
            </a:r>
            <a:r>
              <a:rPr lang="ru-RU" sz="2000" dirty="0"/>
              <a:t> до </a:t>
            </a:r>
            <a:r>
              <a:rPr lang="ru-RU" sz="2000" dirty="0" err="1"/>
              <a:t>нього</a:t>
            </a:r>
            <a:r>
              <a:rPr lang="ru-RU" sz="2000" dirty="0"/>
              <a:t> </a:t>
            </a:r>
            <a:r>
              <a:rPr lang="ru-RU" sz="2000" dirty="0" err="1"/>
              <a:t>корегувати</a:t>
            </a:r>
            <a:r>
              <a:rPr lang="ru-RU" sz="2000" dirty="0"/>
              <a:t> </a:t>
            </a:r>
            <a:r>
              <a:rPr lang="ru-RU" sz="2000" dirty="0" err="1"/>
              <a:t>освітній</a:t>
            </a:r>
            <a:r>
              <a:rPr lang="ru-RU" sz="2000" dirty="0"/>
              <a:t> </a:t>
            </a:r>
            <a:r>
              <a:rPr lang="ru-RU" sz="2000" dirty="0" err="1"/>
              <a:t>процес</a:t>
            </a:r>
            <a:r>
              <a:rPr lang="ru-RU" sz="2000" dirty="0"/>
              <a:t> на </a:t>
            </a:r>
            <a:r>
              <a:rPr lang="ru-RU" sz="2000" dirty="0" err="1"/>
              <a:t>ранніх</a:t>
            </a:r>
            <a:r>
              <a:rPr lang="ru-RU" sz="2000" dirty="0"/>
              <a:t> </a:t>
            </a:r>
            <a:r>
              <a:rPr lang="ru-RU" sz="2000" dirty="0" err="1"/>
              <a:t>етапах</a:t>
            </a:r>
            <a:r>
              <a:rPr lang="ru-RU" sz="2000" dirty="0"/>
              <a:t>. </a:t>
            </a:r>
            <a:r>
              <a:rPr lang="ru-RU" sz="2000" dirty="0" err="1"/>
              <a:t>Оцінюйте</a:t>
            </a:r>
            <a:r>
              <a:rPr lang="ru-RU" sz="2000" dirty="0"/>
              <a:t> </a:t>
            </a:r>
            <a:r>
              <a:rPr lang="ru-RU" sz="2000" dirty="0" err="1"/>
              <a:t>діяльність</a:t>
            </a:r>
            <a:r>
              <a:rPr lang="ru-RU" sz="2000" dirty="0"/>
              <a:t> кожного </a:t>
            </a:r>
            <a:r>
              <a:rPr lang="ru-RU" sz="2000" dirty="0" err="1" smtClean="0"/>
              <a:t>учня</a:t>
            </a:r>
            <a:r>
              <a:rPr lang="ru-RU" sz="2000" dirty="0" smtClean="0"/>
              <a:t> </a:t>
            </a:r>
            <a:r>
              <a:rPr lang="ru-RU" sz="2000" dirty="0"/>
              <a:t>позитивно. </a:t>
            </a:r>
            <a:r>
              <a:rPr lang="ru-RU" sz="2000" dirty="0" err="1"/>
              <a:t>Якщо</a:t>
            </a:r>
            <a:r>
              <a:rPr lang="ru-RU" sz="2000" dirty="0"/>
              <a:t> </a:t>
            </a:r>
            <a:r>
              <a:rPr lang="ru-RU" sz="2000" dirty="0" err="1"/>
              <a:t>ви</a:t>
            </a:r>
            <a:r>
              <a:rPr lang="ru-RU" sz="2000" dirty="0"/>
              <a:t> </a:t>
            </a:r>
            <a:r>
              <a:rPr lang="ru-RU" sz="2000" dirty="0" err="1"/>
              <a:t>бачите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певна</a:t>
            </a:r>
            <a:r>
              <a:rPr lang="ru-RU" sz="2000" dirty="0"/>
              <a:t> робота для </a:t>
            </a:r>
            <a:r>
              <a:rPr lang="ru-RU" sz="2000" dirty="0" err="1"/>
              <a:t>учня</a:t>
            </a:r>
            <a:r>
              <a:rPr lang="ru-RU" sz="2000" dirty="0"/>
              <a:t> є непосильною, </a:t>
            </a:r>
            <a:r>
              <a:rPr lang="ru-RU" sz="2000" dirty="0" err="1"/>
              <a:t>пропонуйте</a:t>
            </a:r>
            <a:r>
              <a:rPr lang="ru-RU" sz="2000" dirty="0"/>
              <a:t> </a:t>
            </a:r>
            <a:r>
              <a:rPr lang="ru-RU" sz="2000" dirty="0" err="1"/>
              <a:t>йому</a:t>
            </a:r>
            <a:r>
              <a:rPr lang="ru-RU" sz="2000" dirty="0"/>
              <a:t> </a:t>
            </a:r>
            <a:r>
              <a:rPr lang="ru-RU" sz="2000" dirty="0" err="1"/>
              <a:t>легше</a:t>
            </a:r>
            <a:r>
              <a:rPr lang="ru-RU" sz="2000" dirty="0"/>
              <a:t> </a:t>
            </a:r>
            <a:r>
              <a:rPr lang="ru-RU" sz="2000" dirty="0" err="1" smtClean="0"/>
              <a:t>завдання</a:t>
            </a:r>
            <a:r>
              <a:rPr lang="ru-RU" sz="2000" dirty="0"/>
              <a:t>.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допоможе</a:t>
            </a:r>
            <a:r>
              <a:rPr lang="ru-RU" sz="2000" dirty="0"/>
              <a:t> </a:t>
            </a:r>
            <a:r>
              <a:rPr lang="ru-RU" sz="2000" dirty="0" err="1"/>
              <a:t>підтримати</a:t>
            </a:r>
            <a:r>
              <a:rPr lang="ru-RU" sz="2000" dirty="0"/>
              <a:t> </a:t>
            </a:r>
            <a:r>
              <a:rPr lang="ru-RU" sz="2000" dirty="0" err="1"/>
              <a:t>зусилля</a:t>
            </a:r>
            <a:r>
              <a:rPr lang="ru-RU" sz="2000" dirty="0"/>
              <a:t> </a:t>
            </a:r>
            <a:r>
              <a:rPr lang="ru-RU" sz="2000" dirty="0" err="1"/>
              <a:t>учня</a:t>
            </a:r>
            <a:r>
              <a:rPr lang="ru-RU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1364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3751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/>
              <a:t>ПОРАДИ</a:t>
            </a:r>
            <a:endParaRPr lang="ru-RU" sz="3600" b="1" dirty="0" smtClean="0"/>
          </a:p>
          <a:p>
            <a:endParaRPr lang="ru-RU" sz="3600" dirty="0"/>
          </a:p>
          <a:p>
            <a:r>
              <a:rPr lang="ru-RU" sz="3600" dirty="0" err="1" smtClean="0"/>
              <a:t>Керуйте</a:t>
            </a:r>
            <a:r>
              <a:rPr lang="ru-RU" sz="3600" dirty="0" smtClean="0"/>
              <a:t> </a:t>
            </a:r>
            <a:r>
              <a:rPr lang="ru-RU" sz="3600" dirty="0" err="1"/>
              <a:t>своїми</a:t>
            </a:r>
            <a:r>
              <a:rPr lang="ru-RU" sz="3600" dirty="0"/>
              <a:t> </a:t>
            </a:r>
            <a:r>
              <a:rPr lang="ru-RU" sz="3600" dirty="0" err="1"/>
              <a:t>очікуваннями</a:t>
            </a:r>
            <a:endParaRPr lang="ru-RU" sz="3600" dirty="0"/>
          </a:p>
          <a:p>
            <a:r>
              <a:rPr lang="ru-RU" sz="3600" dirty="0" err="1"/>
              <a:t>Проактивно</a:t>
            </a:r>
            <a:r>
              <a:rPr lang="ru-RU" sz="3600" dirty="0"/>
              <a:t> </a:t>
            </a:r>
            <a:r>
              <a:rPr lang="ru-RU" sz="3600" dirty="0" err="1" smtClean="0"/>
              <a:t>керуйте</a:t>
            </a:r>
            <a:r>
              <a:rPr lang="ru-RU" sz="3600" dirty="0" smtClean="0"/>
              <a:t> </a:t>
            </a:r>
            <a:r>
              <a:rPr lang="ru-RU" sz="3600" dirty="0" err="1"/>
              <a:t>своїм</a:t>
            </a:r>
            <a:r>
              <a:rPr lang="ru-RU" sz="3600" dirty="0"/>
              <a:t> </a:t>
            </a:r>
            <a:r>
              <a:rPr lang="ru-RU" sz="3600" dirty="0" err="1"/>
              <a:t>стресом</a:t>
            </a:r>
            <a:endParaRPr lang="ru-RU" sz="3600" dirty="0"/>
          </a:p>
          <a:p>
            <a:r>
              <a:rPr lang="ru-RU" sz="3600" dirty="0" smtClean="0"/>
              <a:t>Знайте </a:t>
            </a:r>
            <a:r>
              <a:rPr lang="ru-RU" sz="3600" dirty="0" err="1"/>
              <a:t>свої</a:t>
            </a:r>
            <a:r>
              <a:rPr lang="ru-RU" sz="3600" dirty="0"/>
              <a:t> </a:t>
            </a:r>
            <a:r>
              <a:rPr lang="ru-RU" sz="3600" dirty="0" err="1"/>
              <a:t>тригери</a:t>
            </a:r>
            <a:endParaRPr lang="ru-RU" sz="3600" dirty="0"/>
          </a:p>
          <a:p>
            <a:r>
              <a:rPr lang="ru-RU" sz="3600" dirty="0" err="1" smtClean="0"/>
              <a:t>Відділяйте</a:t>
            </a:r>
            <a:r>
              <a:rPr lang="ru-RU" sz="3600" dirty="0" smtClean="0"/>
              <a:t> </a:t>
            </a:r>
            <a:r>
              <a:rPr lang="ru-RU" sz="3600" dirty="0"/>
              <a:t>роботу </a:t>
            </a:r>
            <a:r>
              <a:rPr lang="ru-RU" sz="3600" dirty="0" err="1"/>
              <a:t>від</a:t>
            </a:r>
            <a:r>
              <a:rPr lang="ru-RU" sz="3600" dirty="0"/>
              <a:t> </a:t>
            </a:r>
            <a:r>
              <a:rPr lang="ru-RU" sz="3600" dirty="0" err="1"/>
              <a:t>побуту</a:t>
            </a:r>
            <a:endParaRPr lang="ru-RU" sz="3600" dirty="0"/>
          </a:p>
          <a:p>
            <a:r>
              <a:rPr lang="ru-RU" sz="3600" dirty="0" err="1" smtClean="0"/>
              <a:t>Спілкуйтесь</a:t>
            </a:r>
            <a:r>
              <a:rPr lang="ru-RU" sz="3600" dirty="0" smtClean="0"/>
              <a:t> </a:t>
            </a:r>
            <a:r>
              <a:rPr lang="ru-RU" sz="3600" dirty="0"/>
              <a:t>з собою та </a:t>
            </a:r>
            <a:r>
              <a:rPr lang="ru-RU" sz="3600" dirty="0" err="1"/>
              <a:t>іншими</a:t>
            </a:r>
            <a:endParaRPr lang="ru-RU" sz="3600" dirty="0"/>
          </a:p>
          <a:p>
            <a:r>
              <a:rPr lang="ru-RU" sz="3600" dirty="0" err="1" smtClean="0"/>
              <a:t>Підтримуйте</a:t>
            </a:r>
            <a:r>
              <a:rPr lang="ru-RU" sz="3600" dirty="0" smtClean="0"/>
              <a:t> </a:t>
            </a:r>
            <a:r>
              <a:rPr lang="ru-RU" sz="3600" dirty="0" err="1"/>
              <a:t>зв'язки</a:t>
            </a:r>
            <a:endParaRPr lang="ru-RU" sz="3600" dirty="0"/>
          </a:p>
          <a:p>
            <a:r>
              <a:rPr lang="ru-RU" sz="3600" dirty="0" err="1" smtClean="0"/>
              <a:t>Керуйте</a:t>
            </a:r>
            <a:r>
              <a:rPr lang="ru-RU" sz="3600" dirty="0" smtClean="0"/>
              <a:t> </a:t>
            </a:r>
            <a:r>
              <a:rPr lang="ru-RU" sz="3600" dirty="0" err="1"/>
              <a:t>тим</a:t>
            </a:r>
            <a:r>
              <a:rPr lang="ru-RU" sz="3600" dirty="0"/>
              <a:t>, </a:t>
            </a:r>
            <a:r>
              <a:rPr lang="ru-RU" sz="3600" dirty="0" err="1"/>
              <a:t>чим</a:t>
            </a:r>
            <a:r>
              <a:rPr lang="ru-RU" sz="3600" dirty="0"/>
              <a:t> </a:t>
            </a:r>
            <a:r>
              <a:rPr lang="ru-RU" sz="3600" dirty="0" smtClean="0"/>
              <a:t>можете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524" y="2368454"/>
            <a:ext cx="2824374" cy="325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755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240" y="2531332"/>
            <a:ext cx="3774024" cy="432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182" y="130479"/>
            <a:ext cx="72522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/>
              <a:t>ДЖЕРЕЛА ІНФОРМАЦІЇ</a:t>
            </a:r>
            <a:endParaRPr lang="ru-RU" sz="3200" b="1" dirty="0" smtClean="0"/>
          </a:p>
          <a:p>
            <a:r>
              <a:rPr lang="ru-RU" sz="2400" dirty="0" smtClean="0"/>
              <a:t>1. Закон  </a:t>
            </a:r>
            <a:r>
              <a:rPr lang="ru-RU" sz="2400" dirty="0" err="1"/>
              <a:t>України</a:t>
            </a:r>
            <a:r>
              <a:rPr lang="ru-RU" sz="2400" dirty="0"/>
              <a:t> «Про </a:t>
            </a:r>
            <a:r>
              <a:rPr lang="ru-RU" sz="2400" dirty="0" err="1"/>
              <a:t>освіту</a:t>
            </a:r>
            <a:r>
              <a:rPr lang="ru-RU" sz="2400" dirty="0"/>
              <a:t>». </a:t>
            </a:r>
            <a:r>
              <a:rPr lang="ru-RU" sz="2400" dirty="0" err="1"/>
              <a:t>Відомості</a:t>
            </a:r>
            <a:r>
              <a:rPr lang="ru-RU" sz="2400" dirty="0"/>
              <a:t> </a:t>
            </a:r>
            <a:r>
              <a:rPr lang="ru-RU" sz="2400" dirty="0" err="1"/>
              <a:t>Верховної</a:t>
            </a:r>
            <a:r>
              <a:rPr lang="ru-RU" sz="2400" dirty="0"/>
              <a:t> Ради, 2017. № 38-39. С. 380.</a:t>
            </a:r>
          </a:p>
          <a:p>
            <a:r>
              <a:rPr lang="ru-RU" sz="2400" dirty="0" smtClean="0"/>
              <a:t>2. </a:t>
            </a:r>
            <a:r>
              <a:rPr lang="ru-RU" sz="2400" dirty="0"/>
              <a:t>Ляшенко О. </a:t>
            </a:r>
            <a:r>
              <a:rPr lang="ru-RU" sz="2400" dirty="0" err="1"/>
              <a:t>Компетентнісні</a:t>
            </a:r>
            <a:r>
              <a:rPr lang="ru-RU" sz="2400" dirty="0"/>
              <a:t> засади </a:t>
            </a:r>
            <a:r>
              <a:rPr lang="ru-RU" sz="2400" dirty="0" err="1"/>
              <a:t>сучасного</a:t>
            </a:r>
            <a:r>
              <a:rPr lang="ru-RU" sz="2400" dirty="0"/>
              <a:t> </a:t>
            </a:r>
            <a:r>
              <a:rPr lang="ru-RU" sz="2400" dirty="0" err="1"/>
              <a:t>підручникотворення</a:t>
            </a:r>
            <a:r>
              <a:rPr lang="ru-RU" sz="2400" dirty="0" smtClean="0"/>
              <a:t>.</a:t>
            </a:r>
          </a:p>
          <a:p>
            <a:r>
              <a:rPr lang="uk-UA" sz="2400" dirty="0" smtClean="0"/>
              <a:t>3</a:t>
            </a:r>
            <a:r>
              <a:rPr lang="en-US" sz="2400" dirty="0" smtClean="0"/>
              <a:t>. </a:t>
            </a:r>
            <a:r>
              <a:rPr lang="ru-RU" sz="2400" dirty="0"/>
              <a:t>Сидоренко В. </a:t>
            </a:r>
            <a:r>
              <a:rPr lang="ru-RU" sz="2400" dirty="0" err="1"/>
              <a:t>Концепти</a:t>
            </a:r>
            <a:r>
              <a:rPr lang="ru-RU" sz="2400" dirty="0"/>
              <a:t> </a:t>
            </a:r>
            <a:r>
              <a:rPr lang="ru-RU" sz="2400" dirty="0" err="1"/>
              <a:t>Нової</a:t>
            </a:r>
            <a:r>
              <a:rPr lang="ru-RU" sz="2400" dirty="0"/>
              <a:t> </a:t>
            </a:r>
            <a:r>
              <a:rPr lang="ru-RU" sz="2400" dirty="0" err="1"/>
              <a:t>української</a:t>
            </a:r>
            <a:r>
              <a:rPr lang="ru-RU" sz="2400" dirty="0"/>
              <a:t> </a:t>
            </a:r>
            <a:r>
              <a:rPr lang="ru-RU" sz="2400" dirty="0" err="1"/>
              <a:t>школи</a:t>
            </a:r>
            <a:r>
              <a:rPr lang="ru-RU" sz="2400" dirty="0"/>
              <a:t>: </a:t>
            </a:r>
            <a:r>
              <a:rPr lang="ru-RU" sz="2400" dirty="0" err="1"/>
              <a:t>ключові</a:t>
            </a:r>
            <a:r>
              <a:rPr lang="ru-RU" sz="2400" dirty="0"/>
              <a:t> </a:t>
            </a:r>
            <a:r>
              <a:rPr lang="ru-RU" sz="2400" dirty="0" err="1"/>
              <a:t>компетентності</a:t>
            </a:r>
            <a:r>
              <a:rPr lang="ru-RU" sz="2400" dirty="0"/>
              <a:t>, </a:t>
            </a:r>
            <a:r>
              <a:rPr lang="ru-RU" sz="2400" dirty="0" err="1"/>
              <a:t>цінності</a:t>
            </a:r>
            <a:r>
              <a:rPr lang="ru-RU" sz="2400" dirty="0"/>
              <a:t>, </a:t>
            </a:r>
            <a:r>
              <a:rPr lang="ru-RU" sz="2400" dirty="0" err="1"/>
              <a:t>орієнтири</a:t>
            </a:r>
            <a:r>
              <a:rPr lang="ru-RU" sz="2400" dirty="0"/>
              <a:t>, </a:t>
            </a:r>
            <a:r>
              <a:rPr lang="ru-RU" sz="2400" dirty="0" err="1" smtClean="0"/>
              <a:t>освітні</a:t>
            </a:r>
            <a:r>
              <a:rPr lang="ru-RU" sz="2400" dirty="0" smtClean="0"/>
              <a:t> </a:t>
            </a:r>
            <a:r>
              <a:rPr lang="ru-RU" sz="2400" dirty="0" err="1"/>
              <a:t>результати</a:t>
            </a:r>
            <a:r>
              <a:rPr lang="ru-RU" sz="2400" dirty="0"/>
              <a:t>. Методист. </a:t>
            </a:r>
            <a:r>
              <a:rPr lang="ru-RU" sz="2400" dirty="0" err="1"/>
              <a:t>Травень</a:t>
            </a:r>
            <a:r>
              <a:rPr lang="ru-RU" sz="2400" dirty="0"/>
              <a:t>. № 5. 2018. С. 4-21.</a:t>
            </a:r>
          </a:p>
        </p:txBody>
      </p:sp>
    </p:spTree>
    <p:extLst>
      <p:ext uri="{BB962C8B-B14F-4D97-AF65-F5344CB8AC3E}">
        <p14:creationId xmlns:p14="http://schemas.microsoft.com/office/powerpoint/2010/main" val="1240442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700" y="572530"/>
            <a:ext cx="8596668" cy="650789"/>
          </a:xfrm>
        </p:spPr>
        <p:txBody>
          <a:bodyPr/>
          <a:lstStyle/>
          <a:p>
            <a:r>
              <a:rPr lang="ru-RU" dirty="0"/>
              <a:t>КОМПОНЕНТИ НУШ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7" y="1182002"/>
            <a:ext cx="10185316" cy="39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7" y="4105276"/>
            <a:ext cx="3882881" cy="2752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49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0"/>
          <p:cNvSpPr/>
          <p:nvPr/>
        </p:nvSpPr>
        <p:spPr>
          <a:xfrm>
            <a:off x="226491" y="2219328"/>
            <a:ext cx="289983" cy="633413"/>
          </a:xfrm>
          <a:prstGeom prst="rect">
            <a:avLst/>
          </a:prstGeom>
          <a:solidFill>
            <a:srgbClr val="EC6E6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Rectangle 91"/>
          <p:cNvSpPr/>
          <p:nvPr/>
        </p:nvSpPr>
        <p:spPr>
          <a:xfrm>
            <a:off x="952472" y="1857367"/>
            <a:ext cx="10803505" cy="10795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27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Новий зміст освіти, 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заснований на формуванні </a:t>
            </a:r>
            <a:r>
              <a:rPr lang="uk-UA" sz="32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компетентностей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необхідних для успішної самореалізації</a:t>
            </a:r>
          </a:p>
        </p:txBody>
      </p:sp>
      <p:sp>
        <p:nvSpPr>
          <p:cNvPr id="6" name="Oval 92"/>
          <p:cNvSpPr/>
          <p:nvPr/>
        </p:nvSpPr>
        <p:spPr>
          <a:xfrm>
            <a:off x="143935" y="2349509"/>
            <a:ext cx="455084" cy="341313"/>
          </a:xfrm>
          <a:prstGeom prst="ellipse">
            <a:avLst/>
          </a:prstGeom>
          <a:solidFill>
            <a:srgbClr val="AF241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1</a:t>
            </a:r>
          </a:p>
        </p:txBody>
      </p:sp>
      <p:sp>
        <p:nvSpPr>
          <p:cNvPr id="7" name="Rectangle 93"/>
          <p:cNvSpPr/>
          <p:nvPr/>
        </p:nvSpPr>
        <p:spPr>
          <a:xfrm>
            <a:off x="226491" y="3409952"/>
            <a:ext cx="289983" cy="633413"/>
          </a:xfrm>
          <a:prstGeom prst="rect">
            <a:avLst/>
          </a:prstGeom>
          <a:solidFill>
            <a:srgbClr val="EA964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" name="Rectangle 94"/>
          <p:cNvSpPr/>
          <p:nvPr/>
        </p:nvSpPr>
        <p:spPr>
          <a:xfrm>
            <a:off x="952464" y="3071811"/>
            <a:ext cx="10708256" cy="10795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27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Умотивований учитель, 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який має свободу творчості й розвивається професійно</a:t>
            </a:r>
          </a:p>
        </p:txBody>
      </p:sp>
      <p:sp>
        <p:nvSpPr>
          <p:cNvPr id="9" name="Oval 95"/>
          <p:cNvSpPr/>
          <p:nvPr/>
        </p:nvSpPr>
        <p:spPr>
          <a:xfrm>
            <a:off x="143935" y="3573463"/>
            <a:ext cx="455084" cy="341312"/>
          </a:xfrm>
          <a:prstGeom prst="ellipse">
            <a:avLst/>
          </a:prstGeom>
          <a:solidFill>
            <a:srgbClr val="96511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2</a:t>
            </a:r>
          </a:p>
        </p:txBody>
      </p:sp>
      <p:sp>
        <p:nvSpPr>
          <p:cNvPr id="10" name="Rectangle 96"/>
          <p:cNvSpPr/>
          <p:nvPr/>
        </p:nvSpPr>
        <p:spPr>
          <a:xfrm>
            <a:off x="239191" y="4581528"/>
            <a:ext cx="289983" cy="633413"/>
          </a:xfrm>
          <a:prstGeom prst="rect">
            <a:avLst/>
          </a:prstGeom>
          <a:solidFill>
            <a:srgbClr val="F4CF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" name="Rectangle 123"/>
          <p:cNvSpPr/>
          <p:nvPr/>
        </p:nvSpPr>
        <p:spPr>
          <a:xfrm>
            <a:off x="1047716" y="4286259"/>
            <a:ext cx="10613005" cy="10001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27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Наскрізний процес виховання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який формує </a:t>
            </a:r>
            <a:r>
              <a:rPr lang="uk-UA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цінності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" name="Oval 124"/>
          <p:cNvSpPr/>
          <p:nvPr/>
        </p:nvSpPr>
        <p:spPr>
          <a:xfrm>
            <a:off x="169335" y="4724409"/>
            <a:ext cx="455084" cy="341313"/>
          </a:xfrm>
          <a:prstGeom prst="ellipse">
            <a:avLst/>
          </a:prstGeom>
          <a:solidFill>
            <a:srgbClr val="B2920A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3</a:t>
            </a:r>
          </a:p>
        </p:txBody>
      </p:sp>
      <p:sp>
        <p:nvSpPr>
          <p:cNvPr id="13" name="Rectangle 125"/>
          <p:cNvSpPr/>
          <p:nvPr/>
        </p:nvSpPr>
        <p:spPr>
          <a:xfrm>
            <a:off x="285717" y="5572145"/>
            <a:ext cx="385233" cy="642943"/>
          </a:xfrm>
          <a:prstGeom prst="rect">
            <a:avLst/>
          </a:prstGeom>
          <a:solidFill>
            <a:srgbClr val="5DC3A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4" name="Rectangle 126"/>
          <p:cNvSpPr/>
          <p:nvPr/>
        </p:nvSpPr>
        <p:spPr>
          <a:xfrm>
            <a:off x="952464" y="5429273"/>
            <a:ext cx="10613005" cy="9112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30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Децентралізація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, ефективне управління та  </a:t>
            </a: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автономія </a:t>
            </a:r>
            <a:r>
              <a:rPr lang="uk-UA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школи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5" name="Oval 127"/>
          <p:cNvSpPr/>
          <p:nvPr/>
        </p:nvSpPr>
        <p:spPr>
          <a:xfrm>
            <a:off x="285711" y="5715025"/>
            <a:ext cx="455084" cy="341313"/>
          </a:xfrm>
          <a:prstGeom prst="ellipse">
            <a:avLst/>
          </a:prstGeom>
          <a:solidFill>
            <a:srgbClr val="296D5E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4</a:t>
            </a:r>
          </a:p>
        </p:txBody>
      </p:sp>
      <p:sp>
        <p:nvSpPr>
          <p:cNvPr id="25" name="Заголовок 2"/>
          <p:cNvSpPr txBox="1">
            <a:spLocks/>
          </p:cNvSpPr>
          <p:nvPr/>
        </p:nvSpPr>
        <p:spPr>
          <a:xfrm>
            <a:off x="334435" y="500046"/>
            <a:ext cx="11381356" cy="1214447"/>
          </a:xfrm>
          <a:prstGeom prst="rect">
            <a:avLst/>
          </a:prstGeom>
        </p:spPr>
        <p:txBody>
          <a:bodyPr lIns="91432" tIns="45718" rIns="91432" bIns="45718" anchor="ctr"/>
          <a:lstStyle/>
          <a:p>
            <a:pPr algn="ctr"/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ФОРМУЛА НОВОЇ ШКОЛИ СКЛАДАЄТЬСЯ</a:t>
            </a:r>
            <a:r>
              <a:rPr 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</a:t>
            </a:r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З </a:t>
            </a:r>
            <a:r>
              <a:rPr lang="uk-UA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8</a:t>
            </a:r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КЛЮЧОВИХ КОМПОНЕНТІВ:</a:t>
            </a:r>
            <a:endParaRPr lang="ru-RU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81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26"/>
          <p:cNvSpPr/>
          <p:nvPr/>
        </p:nvSpPr>
        <p:spPr>
          <a:xfrm>
            <a:off x="1142968" y="2857499"/>
            <a:ext cx="10420389" cy="10795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3000"/>
              </a:lnSpc>
              <a:defRPr/>
            </a:pPr>
            <a:r>
              <a:rPr lang="uk-UA" sz="3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Дитиноцентризм</a:t>
            </a: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- </a:t>
            </a:r>
            <a:r>
              <a:rPr lang="uk-UA" sz="32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рієнтація на потреби учня в освітньому процесі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6" name="Rectangle 128"/>
          <p:cNvSpPr/>
          <p:nvPr/>
        </p:nvSpPr>
        <p:spPr>
          <a:xfrm>
            <a:off x="476213" y="2000244"/>
            <a:ext cx="287867" cy="633413"/>
          </a:xfrm>
          <a:prstGeom prst="rect">
            <a:avLst/>
          </a:prstGeom>
          <a:solidFill>
            <a:srgbClr val="00B0F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7" name="Rectangle 129"/>
          <p:cNvSpPr/>
          <p:nvPr/>
        </p:nvSpPr>
        <p:spPr>
          <a:xfrm>
            <a:off x="1104907" y="1714491"/>
            <a:ext cx="10515639" cy="10795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30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Педагогіка партнерства 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між учнем, учителем і батьками  </a:t>
            </a:r>
          </a:p>
        </p:txBody>
      </p:sp>
      <p:sp>
        <p:nvSpPr>
          <p:cNvPr id="18" name="Oval 130"/>
          <p:cNvSpPr/>
          <p:nvPr/>
        </p:nvSpPr>
        <p:spPr>
          <a:xfrm>
            <a:off x="380963" y="1714488"/>
            <a:ext cx="455084" cy="341312"/>
          </a:xfrm>
          <a:prstGeom prst="ellipse">
            <a:avLst/>
          </a:prstGeom>
          <a:solidFill>
            <a:srgbClr val="00B0F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5</a:t>
            </a:r>
          </a:p>
        </p:txBody>
      </p:sp>
      <p:sp>
        <p:nvSpPr>
          <p:cNvPr id="19" name="Rectangle 131"/>
          <p:cNvSpPr/>
          <p:nvPr/>
        </p:nvSpPr>
        <p:spPr>
          <a:xfrm>
            <a:off x="476218" y="4286259"/>
            <a:ext cx="289983" cy="633413"/>
          </a:xfrm>
          <a:prstGeom prst="rect">
            <a:avLst/>
          </a:prstGeom>
          <a:solidFill>
            <a:srgbClr val="AAB5B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0" name="Rectangle 132"/>
          <p:cNvSpPr/>
          <p:nvPr/>
        </p:nvSpPr>
        <p:spPr>
          <a:xfrm>
            <a:off x="1238216" y="4071943"/>
            <a:ext cx="10420389" cy="10795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30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Компетентності для життя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  отримання яких забезпечить нова структура школи</a:t>
            </a:r>
          </a:p>
        </p:txBody>
      </p:sp>
      <p:sp>
        <p:nvSpPr>
          <p:cNvPr id="21" name="Oval 133"/>
          <p:cNvSpPr/>
          <p:nvPr/>
        </p:nvSpPr>
        <p:spPr>
          <a:xfrm>
            <a:off x="380963" y="4214819"/>
            <a:ext cx="455084" cy="3413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7</a:t>
            </a:r>
          </a:p>
        </p:txBody>
      </p:sp>
      <p:sp>
        <p:nvSpPr>
          <p:cNvPr id="22" name="Rectangle 134"/>
          <p:cNvSpPr/>
          <p:nvPr/>
        </p:nvSpPr>
        <p:spPr>
          <a:xfrm>
            <a:off x="571469" y="5643579"/>
            <a:ext cx="289983" cy="633412"/>
          </a:xfrm>
          <a:prstGeom prst="rect">
            <a:avLst/>
          </a:prstGeom>
          <a:solidFill>
            <a:srgbClr val="A47BB3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Rectangle 135"/>
          <p:cNvSpPr/>
          <p:nvPr/>
        </p:nvSpPr>
        <p:spPr>
          <a:xfrm>
            <a:off x="1200149" y="5286389"/>
            <a:ext cx="10420389" cy="107157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8" rIns="91432" bIns="45718" anchor="ctr"/>
          <a:lstStyle/>
          <a:p>
            <a:pPr>
              <a:lnSpc>
                <a:spcPts val="3000"/>
              </a:lnSpc>
              <a:defRPr/>
            </a:pPr>
            <a:r>
              <a:rPr lang="uk-UA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Рівний доступ до якісної освіти</a:t>
            </a:r>
            <a:r>
              <a:rPr lang="uk-UA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усіх дітей через справедливий розподіл публічних коштів</a:t>
            </a:r>
          </a:p>
        </p:txBody>
      </p:sp>
      <p:sp>
        <p:nvSpPr>
          <p:cNvPr id="24" name="Oval 136"/>
          <p:cNvSpPr/>
          <p:nvPr/>
        </p:nvSpPr>
        <p:spPr>
          <a:xfrm>
            <a:off x="476211" y="5357834"/>
            <a:ext cx="455084" cy="341313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8</a:t>
            </a:r>
          </a:p>
        </p:txBody>
      </p:sp>
      <p:sp>
        <p:nvSpPr>
          <p:cNvPr id="25" name="Заголовок 2"/>
          <p:cNvSpPr txBox="1">
            <a:spLocks/>
          </p:cNvSpPr>
          <p:nvPr/>
        </p:nvSpPr>
        <p:spPr>
          <a:xfrm>
            <a:off x="334441" y="500048"/>
            <a:ext cx="11476607" cy="1128733"/>
          </a:xfrm>
          <a:prstGeom prst="rect">
            <a:avLst/>
          </a:prstGeom>
        </p:spPr>
        <p:txBody>
          <a:bodyPr lIns="91432" tIns="45718" rIns="91432" bIns="45718" anchor="ctr"/>
          <a:lstStyle/>
          <a:p>
            <a:pPr algn="ctr"/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ФОРМУЛА НОВОЇ ШКОЛИ СКЛАДАЄТЬСЯ</a:t>
            </a:r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З </a:t>
            </a:r>
            <a:r>
              <a:rPr lang="uk-UA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8</a:t>
            </a:r>
            <a:r>
              <a:rPr lang="uk-UA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 КЛЮЧОВИХ КОМПОНЕНТІВ:</a:t>
            </a:r>
            <a:endParaRPr lang="ru-RU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" name="Rectangle 131"/>
          <p:cNvSpPr/>
          <p:nvPr/>
        </p:nvSpPr>
        <p:spPr>
          <a:xfrm>
            <a:off x="476218" y="3357564"/>
            <a:ext cx="289983" cy="633413"/>
          </a:xfrm>
          <a:prstGeom prst="rect">
            <a:avLst/>
          </a:prstGeom>
          <a:solidFill>
            <a:srgbClr val="0070C0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endParaRPr lang="en-US" sz="2400" b="1" cap="small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8" name="Oval 133"/>
          <p:cNvSpPr/>
          <p:nvPr/>
        </p:nvSpPr>
        <p:spPr>
          <a:xfrm>
            <a:off x="380963" y="3000372"/>
            <a:ext cx="455084" cy="341312"/>
          </a:xfrm>
          <a:prstGeom prst="ellipse">
            <a:avLst/>
          </a:prstGeom>
          <a:solidFill>
            <a:srgbClr val="0070C0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2" tIns="45718" rIns="91432" bIns="45718" anchor="ctr"/>
          <a:lstStyle/>
          <a:p>
            <a:pPr algn="ctr">
              <a:defRPr/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latin typeface="+mn-lt"/>
                <a:cs typeface="Arial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70883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sz="3200" b="1" dirty="0">
                <a:solidFill>
                  <a:srgbClr val="0000CC"/>
                </a:solidFill>
              </a:rPr>
              <a:t>Формула НУШ</a:t>
            </a:r>
            <a:r>
              <a:rPr lang="uk-UA" dirty="0"/>
              <a:t/>
            </a:r>
            <a:br>
              <a:rPr lang="uk-UA" dirty="0"/>
            </a:br>
            <a:r>
              <a:rPr lang="uk-UA" sz="2400" b="1" i="1" dirty="0">
                <a:solidFill>
                  <a:srgbClr val="FF9933"/>
                </a:solidFill>
              </a:rPr>
              <a:t>Новий зміст освіти, заснований на формуванні </a:t>
            </a:r>
            <a:r>
              <a:rPr lang="uk-UA" sz="2400" b="1" i="1" dirty="0" err="1">
                <a:solidFill>
                  <a:srgbClr val="FF9933"/>
                </a:solidFill>
              </a:rPr>
              <a:t>компетентностей</a:t>
            </a:r>
            <a:r>
              <a:rPr lang="uk-UA" sz="2400" b="1" i="1" dirty="0">
                <a:solidFill>
                  <a:srgbClr val="FF9933"/>
                </a:solidFill>
              </a:rPr>
              <a:t>, необхідних для успішної самореалізації в суспільстві</a:t>
            </a:r>
            <a:endParaRPr lang="ru-RU" sz="2400" b="1" i="1" dirty="0">
              <a:solidFill>
                <a:srgbClr val="FF9933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1" y="2276873"/>
            <a:ext cx="5581649" cy="3957489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/>
              <a:t>Основні підходи: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/>
              <a:t>Компетентісний</a:t>
            </a:r>
            <a:r>
              <a:rPr lang="uk-UA" sz="2000" dirty="0"/>
              <a:t> підхід;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/>
              <a:t>Навчання через діяльність;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/>
              <a:t>Елементи </a:t>
            </a:r>
            <a:r>
              <a:rPr lang="en-US" sz="2000" dirty="0"/>
              <a:t>STEM- </a:t>
            </a:r>
            <a:r>
              <a:rPr lang="uk-UA" sz="2000" dirty="0"/>
              <a:t>освіти;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/>
              <a:t>Опора на попередній досвід;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2000" dirty="0" err="1"/>
              <a:t>Практикозорієнтовані</a:t>
            </a:r>
            <a:r>
              <a:rPr lang="uk-UA" sz="2000" dirty="0"/>
              <a:t> завдання</a:t>
            </a:r>
          </a:p>
          <a:p>
            <a:pPr marL="514350" indent="-514350">
              <a:buFont typeface="+mj-lt"/>
              <a:buAutoNum type="arabicPeriod"/>
            </a:pPr>
            <a:endParaRPr lang="uk-UA" sz="2000" dirty="0"/>
          </a:p>
          <a:p>
            <a:pPr marL="514350" indent="-514350">
              <a:buFont typeface="+mj-lt"/>
              <a:buAutoNum type="arabicPeriod"/>
            </a:pPr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93700" y="2276872"/>
            <a:ext cx="5581651" cy="3960441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/>
              <a:t>Шляхи реалізації</a:t>
            </a:r>
            <a:endParaRPr lang="ru-RU" sz="2400" b="1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3717032"/>
            <a:ext cx="5378245" cy="215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5804"/>
            <a:ext cx="203200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331" y="4834805"/>
            <a:ext cx="344593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6" y="2924945"/>
            <a:ext cx="4845049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14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5804"/>
            <a:ext cx="203200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663" y="159914"/>
            <a:ext cx="1009958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Модернізація</a:t>
            </a:r>
            <a:r>
              <a:rPr lang="ru-RU" sz="2000" b="1" dirty="0"/>
              <a:t> </a:t>
            </a:r>
            <a:r>
              <a:rPr lang="ru-RU" sz="2000" b="1" dirty="0" err="1"/>
              <a:t>змісту</a:t>
            </a:r>
            <a:r>
              <a:rPr lang="ru-RU" sz="2000" b="1" dirty="0"/>
              <a:t> </a:t>
            </a:r>
            <a:r>
              <a:rPr lang="ru-RU" sz="2000" b="1" dirty="0" err="1"/>
              <a:t>освіти</a:t>
            </a:r>
            <a:r>
              <a:rPr lang="ru-RU" sz="2000" b="1" dirty="0"/>
              <a:t> </a:t>
            </a:r>
            <a:r>
              <a:rPr lang="ru-RU" sz="2000" b="1" dirty="0" smtClean="0"/>
              <a:t>на </a:t>
            </a:r>
            <a:r>
              <a:rPr lang="ru-RU" sz="2000" b="1" dirty="0"/>
              <a:t>засадах </a:t>
            </a:r>
            <a:r>
              <a:rPr lang="ru-RU" sz="2000" b="1" dirty="0" err="1"/>
              <a:t>компетентнісного</a:t>
            </a:r>
            <a:r>
              <a:rPr lang="ru-RU" sz="2000" b="1" dirty="0"/>
              <a:t> </a:t>
            </a:r>
            <a:r>
              <a:rPr lang="ru-RU" sz="2000" b="1" dirty="0" err="1"/>
              <a:t>підходу</a:t>
            </a:r>
            <a:endParaRPr lang="ru-RU" sz="2000" b="1" dirty="0"/>
          </a:p>
          <a:p>
            <a:r>
              <a:rPr lang="ru-RU" sz="2000" dirty="0"/>
              <a:t> </a:t>
            </a:r>
            <a:r>
              <a:rPr lang="ru-RU" sz="2000" dirty="0" err="1"/>
              <a:t>Нове</a:t>
            </a:r>
            <a:r>
              <a:rPr lang="ru-RU" sz="2000" dirty="0"/>
              <a:t> </a:t>
            </a:r>
            <a:r>
              <a:rPr lang="ru-RU" sz="2000" dirty="0" err="1"/>
              <a:t>покоління</a:t>
            </a:r>
            <a:r>
              <a:rPr lang="ru-RU" sz="2000" dirty="0"/>
              <a:t> </a:t>
            </a:r>
            <a:r>
              <a:rPr lang="ru-RU" sz="2000" dirty="0" err="1"/>
              <a:t>стандартів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: початкова </a:t>
            </a:r>
            <a:r>
              <a:rPr lang="ru-RU" sz="2000" dirty="0" err="1"/>
              <a:t>освіта</a:t>
            </a:r>
            <a:r>
              <a:rPr lang="ru-RU" sz="2000" dirty="0"/>
              <a:t> (2018 р.), </a:t>
            </a:r>
            <a:r>
              <a:rPr lang="ru-RU" sz="2000" dirty="0" err="1"/>
              <a:t>базова</a:t>
            </a:r>
            <a:r>
              <a:rPr lang="ru-RU" sz="2000" dirty="0"/>
              <a:t> </a:t>
            </a:r>
            <a:r>
              <a:rPr lang="ru-RU" sz="2000" dirty="0" err="1"/>
              <a:t>середня</a:t>
            </a:r>
            <a:r>
              <a:rPr lang="ru-RU" sz="2000" dirty="0"/>
              <a:t> </a:t>
            </a:r>
            <a:r>
              <a:rPr lang="ru-RU" sz="2000" dirty="0" err="1"/>
              <a:t>освіта</a:t>
            </a:r>
            <a:r>
              <a:rPr lang="ru-RU" sz="2000" dirty="0"/>
              <a:t> (2022 </a:t>
            </a:r>
          </a:p>
          <a:p>
            <a:r>
              <a:rPr lang="ru-RU" sz="2000" dirty="0"/>
              <a:t>р.), </a:t>
            </a:r>
            <a:r>
              <a:rPr lang="ru-RU" sz="2000" dirty="0" err="1"/>
              <a:t>профільна</a:t>
            </a:r>
            <a:r>
              <a:rPr lang="ru-RU" sz="2000" dirty="0"/>
              <a:t> </a:t>
            </a:r>
            <a:r>
              <a:rPr lang="ru-RU" sz="2000" dirty="0" err="1"/>
              <a:t>середня</a:t>
            </a:r>
            <a:r>
              <a:rPr lang="ru-RU" sz="2000" dirty="0"/>
              <a:t> </a:t>
            </a:r>
            <a:r>
              <a:rPr lang="ru-RU" sz="2000" dirty="0" err="1"/>
              <a:t>освіта</a:t>
            </a:r>
            <a:r>
              <a:rPr lang="ru-RU" sz="2000" dirty="0"/>
              <a:t> (2027 р.).</a:t>
            </a:r>
          </a:p>
          <a:p>
            <a:r>
              <a:rPr lang="ru-RU" sz="2000" dirty="0"/>
              <a:t> </a:t>
            </a:r>
            <a:r>
              <a:rPr lang="ru-RU" sz="2000" dirty="0" err="1"/>
              <a:t>Освітня</a:t>
            </a:r>
            <a:r>
              <a:rPr lang="ru-RU" sz="2000" dirty="0"/>
              <a:t> </a:t>
            </a:r>
            <a:r>
              <a:rPr lang="ru-RU" sz="2000" dirty="0" err="1"/>
              <a:t>програма</a:t>
            </a:r>
            <a:r>
              <a:rPr lang="ru-RU" sz="2000" dirty="0"/>
              <a:t>, яку </a:t>
            </a:r>
            <a:r>
              <a:rPr lang="ru-RU" sz="2000" dirty="0" err="1"/>
              <a:t>складає</a:t>
            </a:r>
            <a:r>
              <a:rPr lang="ru-RU" sz="2000" dirty="0"/>
              <a:t> ЗО на </a:t>
            </a:r>
            <a:r>
              <a:rPr lang="ru-RU" sz="2000" dirty="0" err="1"/>
              <a:t>основі</a:t>
            </a:r>
            <a:r>
              <a:rPr lang="ru-RU" sz="2000" dirty="0"/>
              <a:t> ТОП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створює</a:t>
            </a:r>
            <a:r>
              <a:rPr lang="ru-RU" sz="2000" dirty="0"/>
              <a:t> </a:t>
            </a:r>
            <a:r>
              <a:rPr lang="ru-RU" sz="2000" dirty="0" err="1"/>
              <a:t>власну</a:t>
            </a:r>
            <a:r>
              <a:rPr lang="ru-RU" sz="2000" dirty="0"/>
              <a:t>.</a:t>
            </a:r>
          </a:p>
          <a:p>
            <a:r>
              <a:rPr lang="ru-RU" sz="2000" dirty="0"/>
              <a:t> ТОП </a:t>
            </a:r>
            <a:r>
              <a:rPr lang="ru-RU" sz="2000" dirty="0" err="1"/>
              <a:t>визначає</a:t>
            </a:r>
            <a:r>
              <a:rPr lang="ru-RU" sz="2000" dirty="0"/>
              <a:t> </a:t>
            </a:r>
            <a:r>
              <a:rPr lang="ru-RU" sz="2000" dirty="0" err="1"/>
              <a:t>вимоги</a:t>
            </a:r>
            <a:r>
              <a:rPr lang="ru-RU" sz="2000" dirty="0"/>
              <a:t> до </a:t>
            </a:r>
            <a:r>
              <a:rPr lang="ru-RU" sz="2000" dirty="0" err="1"/>
              <a:t>осіб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розпочати</a:t>
            </a:r>
            <a:r>
              <a:rPr lang="ru-RU" sz="2000" dirty="0"/>
              <a:t> </a:t>
            </a:r>
            <a:r>
              <a:rPr lang="ru-RU" sz="2000" dirty="0" err="1"/>
              <a:t>навчання</a:t>
            </a:r>
            <a:r>
              <a:rPr lang="ru-RU" sz="2000" dirty="0"/>
              <a:t> за </a:t>
            </a:r>
            <a:r>
              <a:rPr lang="ru-RU" sz="2000" dirty="0" err="1"/>
              <a:t>освітньою</a:t>
            </a:r>
            <a:r>
              <a:rPr lang="ru-RU" sz="2000" dirty="0"/>
              <a:t> </a:t>
            </a:r>
            <a:r>
              <a:rPr lang="ru-RU" sz="2000" dirty="0" err="1"/>
              <a:t>програмою</a:t>
            </a:r>
            <a:r>
              <a:rPr lang="ru-RU" sz="2000" dirty="0"/>
              <a:t>; </a:t>
            </a:r>
          </a:p>
          <a:p>
            <a:r>
              <a:rPr lang="ru-RU" sz="2000" dirty="0" err="1"/>
              <a:t>загальний</a:t>
            </a:r>
            <a:r>
              <a:rPr lang="ru-RU" sz="2000" dirty="0"/>
              <a:t> </a:t>
            </a:r>
            <a:r>
              <a:rPr lang="ru-RU" sz="2000" dirty="0" err="1"/>
              <a:t>обсяг</a:t>
            </a:r>
            <a:r>
              <a:rPr lang="ru-RU" sz="2000" dirty="0"/>
              <a:t> </a:t>
            </a:r>
            <a:r>
              <a:rPr lang="ru-RU" sz="2000" dirty="0" err="1"/>
              <a:t>навчального</a:t>
            </a:r>
            <a:r>
              <a:rPr lang="ru-RU" sz="2000" dirty="0"/>
              <a:t> </a:t>
            </a:r>
            <a:r>
              <a:rPr lang="ru-RU" sz="2000" dirty="0" err="1"/>
              <a:t>навантаження</a:t>
            </a:r>
            <a:r>
              <a:rPr lang="ru-RU" sz="2000" dirty="0"/>
              <a:t> для </a:t>
            </a:r>
            <a:r>
              <a:rPr lang="ru-RU" sz="2000" dirty="0" err="1"/>
              <a:t>певного</a:t>
            </a:r>
            <a:r>
              <a:rPr lang="ru-RU" sz="2000" dirty="0"/>
              <a:t> </a:t>
            </a:r>
            <a:r>
              <a:rPr lang="ru-RU" sz="2000" dirty="0" err="1"/>
              <a:t>рівня</a:t>
            </a:r>
            <a:r>
              <a:rPr lang="ru-RU" sz="2000" dirty="0"/>
              <a:t> </a:t>
            </a:r>
            <a:r>
              <a:rPr lang="ru-RU" sz="2000" dirty="0" err="1"/>
              <a:t>освіти</a:t>
            </a:r>
            <a:r>
              <a:rPr lang="ru-RU" sz="2000" dirty="0"/>
              <a:t>,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розподіл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r>
              <a:rPr lang="ru-RU" sz="2000" dirty="0"/>
              <a:t> </a:t>
            </a:r>
          </a:p>
          <a:p>
            <a:r>
              <a:rPr lang="ru-RU" sz="2000" dirty="0" err="1"/>
              <a:t>освітніми</a:t>
            </a:r>
            <a:r>
              <a:rPr lang="ru-RU" sz="2000" dirty="0"/>
              <a:t> </a:t>
            </a:r>
            <a:r>
              <a:rPr lang="ru-RU" sz="2000" dirty="0" err="1"/>
              <a:t>галузями</a:t>
            </a:r>
            <a:r>
              <a:rPr lang="ru-RU" sz="2000" dirty="0"/>
              <a:t> за роками </a:t>
            </a:r>
            <a:r>
              <a:rPr lang="ru-RU" sz="2000" dirty="0" err="1"/>
              <a:t>навчання</a:t>
            </a:r>
            <a:r>
              <a:rPr lang="ru-RU" sz="2000" dirty="0"/>
              <a:t>. ТОП </a:t>
            </a:r>
            <a:r>
              <a:rPr lang="ru-RU" sz="2000" dirty="0" err="1"/>
              <a:t>включає</a:t>
            </a:r>
            <a:r>
              <a:rPr lang="ru-RU" sz="2000" dirty="0"/>
              <a:t>: </a:t>
            </a:r>
            <a:r>
              <a:rPr lang="ru-RU" sz="2000" dirty="0" err="1"/>
              <a:t>варіанти</a:t>
            </a:r>
            <a:r>
              <a:rPr lang="ru-RU" sz="2000" dirty="0"/>
              <a:t> </a:t>
            </a:r>
            <a:r>
              <a:rPr lang="ru-RU" sz="2000" dirty="0" err="1"/>
              <a:t>типових</a:t>
            </a:r>
            <a:r>
              <a:rPr lang="ru-RU" sz="2000" dirty="0"/>
              <a:t> </a:t>
            </a:r>
            <a:r>
              <a:rPr lang="ru-RU" sz="2000" dirty="0" err="1"/>
              <a:t>навчальних</a:t>
            </a:r>
            <a:r>
              <a:rPr lang="ru-RU" sz="2000" dirty="0"/>
              <a:t> </a:t>
            </a:r>
          </a:p>
          <a:p>
            <a:r>
              <a:rPr lang="ru-RU" sz="2000" dirty="0" err="1"/>
              <a:t>планів</a:t>
            </a:r>
            <a:r>
              <a:rPr lang="ru-RU" sz="2000" dirty="0"/>
              <a:t>; </a:t>
            </a:r>
            <a:r>
              <a:rPr lang="ru-RU" sz="2000" dirty="0" err="1"/>
              <a:t>перелік</a:t>
            </a:r>
            <a:r>
              <a:rPr lang="ru-RU" sz="2000" dirty="0"/>
              <a:t> </a:t>
            </a:r>
            <a:r>
              <a:rPr lang="ru-RU" sz="2000" dirty="0" err="1"/>
              <a:t>модельних</a:t>
            </a:r>
            <a:r>
              <a:rPr lang="ru-RU" sz="2000" dirty="0"/>
              <a:t> </a:t>
            </a:r>
            <a:r>
              <a:rPr lang="ru-RU" sz="2000" dirty="0" err="1"/>
              <a:t>навчальних</a:t>
            </a:r>
            <a:r>
              <a:rPr lang="ru-RU" sz="2000" dirty="0"/>
              <a:t> </a:t>
            </a:r>
            <a:r>
              <a:rPr lang="ru-RU" sz="2000" dirty="0" err="1"/>
              <a:t>програм</a:t>
            </a:r>
            <a:r>
              <a:rPr lang="ru-RU" sz="2000" dirty="0"/>
              <a:t>; </a:t>
            </a:r>
            <a:r>
              <a:rPr lang="ru-RU" sz="2000" dirty="0" err="1"/>
              <a:t>рекомендовані</a:t>
            </a:r>
            <a:r>
              <a:rPr lang="ru-RU" sz="2000" dirty="0"/>
              <a:t> </a:t>
            </a:r>
            <a:r>
              <a:rPr lang="ru-RU" sz="2000" dirty="0" err="1"/>
              <a:t>форми</a:t>
            </a:r>
            <a:r>
              <a:rPr lang="ru-RU" sz="2000" dirty="0"/>
              <a:t> </a:t>
            </a:r>
            <a:r>
              <a:rPr lang="ru-RU" sz="2000" dirty="0" err="1"/>
              <a:t>організації</a:t>
            </a:r>
            <a:r>
              <a:rPr lang="ru-RU" sz="2000" dirty="0"/>
              <a:t> </a:t>
            </a:r>
            <a:r>
              <a:rPr lang="ru-RU" sz="2000" dirty="0" err="1"/>
              <a:t>освітнього</a:t>
            </a:r>
            <a:r>
              <a:rPr lang="ru-RU" sz="2000" dirty="0"/>
              <a:t> </a:t>
            </a:r>
          </a:p>
          <a:p>
            <a:r>
              <a:rPr lang="ru-RU" sz="2000" dirty="0" err="1"/>
              <a:t>процесу</a:t>
            </a:r>
            <a:r>
              <a:rPr lang="ru-RU" sz="2000" dirty="0"/>
              <a:t>.</a:t>
            </a:r>
          </a:p>
          <a:p>
            <a:r>
              <a:rPr lang="ru-RU" sz="2000" dirty="0"/>
              <a:t> </a:t>
            </a:r>
            <a:r>
              <a:rPr lang="ru-RU" sz="2000" dirty="0" err="1"/>
              <a:t>Модельні</a:t>
            </a:r>
            <a:r>
              <a:rPr lang="ru-RU" sz="2000" dirty="0"/>
              <a:t> </a:t>
            </a:r>
            <a:r>
              <a:rPr lang="ru-RU" sz="2000" dirty="0" err="1"/>
              <a:t>навчальні</a:t>
            </a:r>
            <a:r>
              <a:rPr lang="ru-RU" sz="2000" dirty="0"/>
              <a:t> </a:t>
            </a:r>
            <a:r>
              <a:rPr lang="ru-RU" sz="2000" dirty="0" err="1"/>
              <a:t>програми</a:t>
            </a:r>
            <a:r>
              <a:rPr lang="ru-RU" sz="2000" dirty="0"/>
              <a:t> (МНП) – </a:t>
            </a:r>
            <a:r>
              <a:rPr lang="ru-RU" sz="2000" dirty="0" err="1"/>
              <a:t>визначають</a:t>
            </a:r>
            <a:r>
              <a:rPr lang="ru-RU" sz="2000" dirty="0"/>
              <a:t> </a:t>
            </a:r>
            <a:r>
              <a:rPr lang="ru-RU" sz="2000" dirty="0" err="1"/>
              <a:t>орієнтовну</a:t>
            </a:r>
            <a:r>
              <a:rPr lang="ru-RU" sz="2000" dirty="0"/>
              <a:t> </a:t>
            </a:r>
            <a:r>
              <a:rPr lang="ru-RU" sz="2000" dirty="0" err="1"/>
              <a:t>послідовність</a:t>
            </a:r>
            <a:r>
              <a:rPr lang="ru-RU" sz="2000" dirty="0"/>
              <a:t> </a:t>
            </a:r>
            <a:r>
              <a:rPr lang="ru-RU" sz="2000" dirty="0" err="1"/>
              <a:t>досягнення</a:t>
            </a:r>
            <a:r>
              <a:rPr lang="ru-RU" sz="2000" dirty="0"/>
              <a:t> </a:t>
            </a:r>
          </a:p>
          <a:p>
            <a:r>
              <a:rPr lang="ru-RU" sz="2000" dirty="0" err="1"/>
              <a:t>очікуваних</a:t>
            </a:r>
            <a:r>
              <a:rPr lang="ru-RU" sz="2000" dirty="0"/>
              <a:t> </a:t>
            </a:r>
            <a:r>
              <a:rPr lang="ru-RU" sz="2000" dirty="0" err="1"/>
              <a:t>результатів</a:t>
            </a:r>
            <a:r>
              <a:rPr lang="ru-RU" sz="2000" dirty="0"/>
              <a:t> </a:t>
            </a:r>
            <a:r>
              <a:rPr lang="ru-RU" sz="2000" dirty="0" err="1"/>
              <a:t>навчання</a:t>
            </a:r>
            <a:r>
              <a:rPr lang="ru-RU" sz="2000" dirty="0"/>
              <a:t> </a:t>
            </a:r>
            <a:r>
              <a:rPr lang="ru-RU" sz="2000" dirty="0" err="1"/>
              <a:t>учнівства</a:t>
            </a:r>
            <a:r>
              <a:rPr lang="ru-RU" sz="2000" dirty="0"/>
              <a:t>, </a:t>
            </a:r>
            <a:r>
              <a:rPr lang="ru-RU" sz="2000" dirty="0" err="1"/>
              <a:t>зміст</a:t>
            </a:r>
            <a:r>
              <a:rPr lang="ru-RU" sz="2000" dirty="0"/>
              <a:t> </a:t>
            </a:r>
            <a:r>
              <a:rPr lang="ru-RU" sz="2000" dirty="0" err="1"/>
              <a:t>навчального</a:t>
            </a:r>
            <a:r>
              <a:rPr lang="ru-RU" sz="2000" dirty="0"/>
              <a:t> предмета, </a:t>
            </a:r>
            <a:r>
              <a:rPr lang="ru-RU" sz="2000" dirty="0" err="1"/>
              <a:t>інтегрованого</a:t>
            </a:r>
            <a:r>
              <a:rPr lang="ru-RU" sz="2000" dirty="0"/>
              <a:t> </a:t>
            </a:r>
          </a:p>
          <a:p>
            <a:r>
              <a:rPr lang="ru-RU" sz="2000" dirty="0"/>
              <a:t>курсу та </a:t>
            </a:r>
            <a:r>
              <a:rPr lang="ru-RU" sz="2000" dirty="0" err="1"/>
              <a:t>види</a:t>
            </a:r>
            <a:r>
              <a:rPr lang="ru-RU" sz="2000" dirty="0"/>
              <a:t> </a:t>
            </a:r>
            <a:r>
              <a:rPr lang="ru-RU" sz="2000" dirty="0" err="1"/>
              <a:t>навчальної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.</a:t>
            </a:r>
          </a:p>
          <a:p>
            <a:r>
              <a:rPr lang="ru-RU" sz="2000" dirty="0"/>
              <a:t> </a:t>
            </a:r>
            <a:r>
              <a:rPr lang="ru-RU" sz="2000" dirty="0" err="1"/>
              <a:t>Навчальні</a:t>
            </a:r>
            <a:r>
              <a:rPr lang="ru-RU" sz="2000" dirty="0"/>
              <a:t> </a:t>
            </a:r>
            <a:r>
              <a:rPr lang="ru-RU" sz="2000" dirty="0" err="1"/>
              <a:t>програми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/>
              <a:t>складає</a:t>
            </a:r>
            <a:r>
              <a:rPr lang="ru-RU" sz="2000" dirty="0"/>
              <a:t> учительство не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вимагати</a:t>
            </a:r>
            <a:r>
              <a:rPr lang="ru-RU" sz="2000" dirty="0"/>
              <a:t> </a:t>
            </a:r>
            <a:r>
              <a:rPr lang="ru-RU" sz="2000" dirty="0" err="1"/>
              <a:t>менше</a:t>
            </a:r>
            <a:r>
              <a:rPr lang="ru-RU" sz="2000" dirty="0"/>
              <a:t>, </a:t>
            </a:r>
            <a:r>
              <a:rPr lang="ru-RU" sz="2000" dirty="0" err="1"/>
              <a:t>ніж</a:t>
            </a:r>
            <a:r>
              <a:rPr lang="ru-RU" sz="2000" dirty="0"/>
              <a:t> МНП.</a:t>
            </a:r>
          </a:p>
        </p:txBody>
      </p:sp>
    </p:spTree>
    <p:extLst>
      <p:ext uri="{BB962C8B-B14F-4D97-AF65-F5344CB8AC3E}">
        <p14:creationId xmlns:p14="http://schemas.microsoft.com/office/powerpoint/2010/main" val="1401150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5804"/>
            <a:ext cx="203200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7730" y="1053412"/>
            <a:ext cx="320451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Компетентнісний</a:t>
            </a:r>
            <a:r>
              <a:rPr lang="ru-RU" dirty="0"/>
              <a:t> </a:t>
            </a:r>
            <a:r>
              <a:rPr lang="ru-RU" dirty="0" err="1"/>
              <a:t>підхід</a:t>
            </a:r>
            <a:r>
              <a:rPr lang="ru-RU" dirty="0"/>
              <a:t> до </a:t>
            </a:r>
            <a:r>
              <a:rPr lang="ru-RU" dirty="0" err="1"/>
              <a:t>навчання</a:t>
            </a:r>
            <a:r>
              <a:rPr lang="ru-RU" dirty="0"/>
              <a:t>:</a:t>
            </a:r>
          </a:p>
          <a:p>
            <a:r>
              <a:rPr lang="ru-RU" dirty="0"/>
              <a:t>1. </a:t>
            </a:r>
            <a:r>
              <a:rPr lang="ru-RU" dirty="0" err="1"/>
              <a:t>Було</a:t>
            </a:r>
            <a:r>
              <a:rPr lang="ru-RU" dirty="0"/>
              <a:t> – </a:t>
            </a:r>
            <a:r>
              <a:rPr lang="ru-RU" dirty="0" err="1"/>
              <a:t>формування</a:t>
            </a:r>
            <a:r>
              <a:rPr lang="ru-RU" dirty="0"/>
              <a:t> </a:t>
            </a:r>
            <a:r>
              <a:rPr lang="ru-RU" dirty="0" err="1"/>
              <a:t>змісту</a:t>
            </a:r>
            <a:r>
              <a:rPr lang="ru-RU" dirty="0"/>
              <a:t> за </a:t>
            </a:r>
            <a:r>
              <a:rPr lang="ru-RU" dirty="0" err="1"/>
              <a:t>рівнями</a:t>
            </a:r>
            <a:r>
              <a:rPr lang="ru-RU" dirty="0"/>
              <a:t> </a:t>
            </a:r>
          </a:p>
          <a:p>
            <a:r>
              <a:rPr lang="ru-RU" dirty="0" err="1"/>
              <a:t>освіти</a:t>
            </a:r>
            <a:r>
              <a:rPr lang="ru-RU" dirty="0"/>
              <a:t> на </a:t>
            </a:r>
            <a:r>
              <a:rPr lang="ru-RU" dirty="0" err="1"/>
              <a:t>основі</a:t>
            </a:r>
            <a:r>
              <a:rPr lang="ru-RU" dirty="0"/>
              <a:t> </a:t>
            </a:r>
            <a:r>
              <a:rPr lang="ru-RU" dirty="0" err="1"/>
              <a:t>предметних</a:t>
            </a:r>
            <a:r>
              <a:rPr lang="ru-RU" dirty="0"/>
              <a:t> </a:t>
            </a:r>
          </a:p>
          <a:p>
            <a:r>
              <a:rPr lang="ru-RU" dirty="0"/>
              <a:t>компетентностей та </a:t>
            </a:r>
            <a:r>
              <a:rPr lang="ru-RU" dirty="0" err="1"/>
              <a:t>вимог</a:t>
            </a:r>
            <a:r>
              <a:rPr lang="ru-RU" dirty="0"/>
              <a:t> до </a:t>
            </a:r>
            <a:r>
              <a:rPr lang="ru-RU" dirty="0" err="1"/>
              <a:t>результатів</a:t>
            </a:r>
            <a:r>
              <a:rPr lang="ru-RU" dirty="0"/>
              <a:t> </a:t>
            </a:r>
          </a:p>
          <a:p>
            <a:r>
              <a:rPr lang="ru-RU" dirty="0" err="1"/>
              <a:t>навчання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засвоєння</a:t>
            </a:r>
            <a:r>
              <a:rPr lang="ru-RU" dirty="0"/>
              <a:t> </a:t>
            </a:r>
            <a:r>
              <a:rPr lang="ru-RU" dirty="0" err="1"/>
              <a:t>знань</a:t>
            </a:r>
            <a:r>
              <a:rPr lang="ru-RU" dirty="0"/>
              <a:t> і </a:t>
            </a:r>
            <a:r>
              <a:rPr lang="ru-RU" dirty="0" err="1"/>
              <a:t>вмінь</a:t>
            </a:r>
            <a:r>
              <a:rPr lang="ru-RU" dirty="0"/>
              <a:t>.</a:t>
            </a:r>
          </a:p>
          <a:p>
            <a:r>
              <a:rPr lang="ru-RU" dirty="0"/>
              <a:t>2. Стало – </a:t>
            </a:r>
            <a:r>
              <a:rPr lang="ru-RU" dirty="0" err="1"/>
              <a:t>формування</a:t>
            </a:r>
            <a:r>
              <a:rPr lang="ru-RU" dirty="0"/>
              <a:t> </a:t>
            </a:r>
            <a:r>
              <a:rPr lang="ru-RU" dirty="0" err="1"/>
              <a:t>змісту</a:t>
            </a:r>
            <a:r>
              <a:rPr lang="ru-RU" dirty="0"/>
              <a:t> за циклами й </a:t>
            </a:r>
          </a:p>
          <a:p>
            <a:r>
              <a:rPr lang="ru-RU" dirty="0" err="1"/>
              <a:t>рівнями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на </a:t>
            </a:r>
            <a:r>
              <a:rPr lang="ru-RU" dirty="0" err="1"/>
              <a:t>основі</a:t>
            </a:r>
            <a:r>
              <a:rPr lang="ru-RU" dirty="0"/>
              <a:t> </a:t>
            </a:r>
            <a:r>
              <a:rPr lang="ru-RU" dirty="0" err="1"/>
              <a:t>ключових</a:t>
            </a:r>
            <a:r>
              <a:rPr lang="ru-RU" dirty="0"/>
              <a:t> </a:t>
            </a:r>
          </a:p>
          <a:p>
            <a:r>
              <a:rPr lang="ru-RU" dirty="0"/>
              <a:t>компетентностей та </a:t>
            </a:r>
            <a:r>
              <a:rPr lang="ru-RU" dirty="0" err="1"/>
              <a:t>освітніх</a:t>
            </a:r>
            <a:r>
              <a:rPr lang="ru-RU" dirty="0"/>
              <a:t> </a:t>
            </a:r>
            <a:r>
              <a:rPr lang="ru-RU" dirty="0" err="1"/>
              <a:t>результатів</a:t>
            </a:r>
            <a:r>
              <a:rPr lang="ru-RU" dirty="0"/>
              <a:t> </a:t>
            </a:r>
          </a:p>
          <a:p>
            <a:r>
              <a:rPr lang="ru-RU" dirty="0"/>
              <a:t>(</a:t>
            </a:r>
            <a:r>
              <a:rPr lang="ru-RU" dirty="0" err="1"/>
              <a:t>загальні</a:t>
            </a:r>
            <a:r>
              <a:rPr lang="ru-RU" dirty="0"/>
              <a:t> та </a:t>
            </a:r>
            <a:r>
              <a:rPr lang="ru-RU" dirty="0" err="1"/>
              <a:t>конкретні</a:t>
            </a:r>
            <a:r>
              <a:rPr lang="ru-RU" dirty="0"/>
              <a:t>, </a:t>
            </a:r>
            <a:r>
              <a:rPr lang="ru-RU" dirty="0" err="1"/>
              <a:t>орієнтири</a:t>
            </a:r>
            <a:r>
              <a:rPr lang="ru-RU" dirty="0"/>
              <a:t> для </a:t>
            </a:r>
          </a:p>
          <a:p>
            <a:r>
              <a:rPr lang="ru-RU" dirty="0" err="1"/>
              <a:t>оцінювання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68779" y="2022908"/>
            <a:ext cx="377293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Формувальне</a:t>
            </a:r>
            <a:r>
              <a:rPr lang="ru-RU" dirty="0"/>
              <a:t> </a:t>
            </a:r>
            <a:r>
              <a:rPr lang="ru-RU" dirty="0" err="1"/>
              <a:t>оцінювання</a:t>
            </a:r>
            <a:r>
              <a:rPr lang="ru-RU" dirty="0"/>
              <a:t>:</a:t>
            </a:r>
          </a:p>
          <a:p>
            <a:r>
              <a:rPr lang="ru-RU" dirty="0"/>
              <a:t> </a:t>
            </a:r>
            <a:r>
              <a:rPr lang="ru-RU" dirty="0" err="1"/>
              <a:t>Поступ</a:t>
            </a:r>
            <a:r>
              <a:rPr lang="ru-RU" dirty="0"/>
              <a:t> </a:t>
            </a:r>
            <a:r>
              <a:rPr lang="ru-RU" dirty="0" err="1"/>
              <a:t>дитини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1 до 12 </a:t>
            </a:r>
            <a:r>
              <a:rPr lang="ru-RU" dirty="0" err="1"/>
              <a:t>класу</a:t>
            </a:r>
            <a:r>
              <a:rPr lang="ru-RU" dirty="0"/>
              <a:t>.</a:t>
            </a:r>
          </a:p>
          <a:p>
            <a:r>
              <a:rPr lang="ru-RU" dirty="0"/>
              <a:t> </a:t>
            </a:r>
            <a:r>
              <a:rPr lang="ru-RU" dirty="0" err="1"/>
              <a:t>Наступність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рівнями</a:t>
            </a:r>
            <a:r>
              <a:rPr lang="ru-RU" dirty="0"/>
              <a:t>.</a:t>
            </a:r>
          </a:p>
          <a:p>
            <a:r>
              <a:rPr lang="ru-RU" dirty="0"/>
              <a:t> У новому </a:t>
            </a:r>
            <a:r>
              <a:rPr lang="ru-RU" dirty="0" err="1"/>
              <a:t>стандарті</a:t>
            </a:r>
            <a:r>
              <a:rPr lang="ru-RU" dirty="0"/>
              <a:t> </a:t>
            </a:r>
            <a:r>
              <a:rPr lang="ru-RU" dirty="0" err="1"/>
              <a:t>визначається</a:t>
            </a:r>
            <a:r>
              <a:rPr lang="ru-RU" dirty="0"/>
              <a:t> </a:t>
            </a:r>
          </a:p>
          <a:p>
            <a:r>
              <a:rPr lang="ru-RU" dirty="0" err="1"/>
              <a:t>компетентнісний</a:t>
            </a:r>
            <a:r>
              <a:rPr lang="ru-RU" dirty="0"/>
              <a:t> </a:t>
            </a:r>
            <a:r>
              <a:rPr lang="ru-RU" dirty="0" err="1"/>
              <a:t>потенціал</a:t>
            </a:r>
            <a:r>
              <a:rPr lang="ru-RU" dirty="0"/>
              <a:t> </a:t>
            </a:r>
          </a:p>
          <a:p>
            <a:r>
              <a:rPr lang="ru-RU" dirty="0" err="1"/>
              <a:t>кожної</a:t>
            </a:r>
            <a:r>
              <a:rPr lang="ru-RU" dirty="0"/>
              <a:t> </a:t>
            </a:r>
            <a:r>
              <a:rPr lang="ru-RU" dirty="0" err="1"/>
              <a:t>освітньої</a:t>
            </a:r>
            <a:r>
              <a:rPr lang="ru-RU" dirty="0"/>
              <a:t> </a:t>
            </a:r>
            <a:r>
              <a:rPr lang="ru-RU" dirty="0" err="1"/>
              <a:t>галузі</a:t>
            </a:r>
            <a:r>
              <a:rPr lang="ru-RU" dirty="0"/>
              <a:t> у </a:t>
            </a:r>
          </a:p>
          <a:p>
            <a:r>
              <a:rPr lang="ru-RU" dirty="0" err="1"/>
              <a:t>формуванні</a:t>
            </a:r>
            <a:r>
              <a:rPr lang="ru-RU" dirty="0"/>
              <a:t>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ключових</a:t>
            </a:r>
            <a:r>
              <a:rPr lang="ru-RU" dirty="0"/>
              <a:t> </a:t>
            </a:r>
          </a:p>
          <a:p>
            <a:r>
              <a:rPr lang="ru-RU" dirty="0"/>
              <a:t>компетентностей.</a:t>
            </a:r>
          </a:p>
          <a:p>
            <a:r>
              <a:rPr lang="ru-RU" dirty="0" err="1"/>
              <a:t>Стандарти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: </a:t>
            </a:r>
            <a:r>
              <a:rPr lang="ru-RU" dirty="0" err="1"/>
              <a:t>від</a:t>
            </a:r>
            <a:r>
              <a:rPr lang="ru-RU" dirty="0"/>
              <a:t> </a:t>
            </a:r>
          </a:p>
          <a:p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школи</a:t>
            </a:r>
            <a:r>
              <a:rPr lang="ru-RU" dirty="0"/>
              <a:t> до НУШ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39081" y="2658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Стандарти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: </a:t>
            </a:r>
            <a:r>
              <a:rPr lang="ru-RU" dirty="0" err="1"/>
              <a:t>від</a:t>
            </a:r>
            <a:r>
              <a:rPr lang="ru-RU" dirty="0"/>
              <a:t> </a:t>
            </a:r>
          </a:p>
          <a:p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школи</a:t>
            </a:r>
            <a:r>
              <a:rPr lang="ru-RU" dirty="0"/>
              <a:t> до НУШ</a:t>
            </a:r>
          </a:p>
        </p:txBody>
      </p:sp>
    </p:spTree>
    <p:extLst>
      <p:ext uri="{BB962C8B-B14F-4D97-AF65-F5344CB8AC3E}">
        <p14:creationId xmlns:p14="http://schemas.microsoft.com/office/powerpoint/2010/main" val="1978792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416" y="265804"/>
            <a:ext cx="2032000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3855" y="1383958"/>
            <a:ext cx="27390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Реальна </a:t>
            </a:r>
            <a:r>
              <a:rPr lang="ru-RU" dirty="0" err="1"/>
              <a:t>академічна</a:t>
            </a:r>
            <a:r>
              <a:rPr lang="ru-RU" dirty="0"/>
              <a:t> свобода ЗО та </a:t>
            </a:r>
            <a:r>
              <a:rPr lang="ru-RU" dirty="0" err="1"/>
              <a:t>вчительства</a:t>
            </a:r>
            <a:r>
              <a:rPr lang="ru-RU" dirty="0"/>
              <a:t>:</a:t>
            </a:r>
          </a:p>
          <a:p>
            <a:r>
              <a:rPr lang="ru-RU" dirty="0"/>
              <a:t>1. </a:t>
            </a:r>
            <a:r>
              <a:rPr lang="ru-RU" dirty="0" err="1"/>
              <a:t>Було</a:t>
            </a:r>
            <a:r>
              <a:rPr lang="ru-RU" dirty="0"/>
              <a:t> – </a:t>
            </a:r>
            <a:r>
              <a:rPr lang="ru-RU" dirty="0" err="1"/>
              <a:t>варіювати</a:t>
            </a:r>
            <a:r>
              <a:rPr lang="ru-RU" dirty="0"/>
              <a:t> </a:t>
            </a:r>
            <a:r>
              <a:rPr lang="ru-RU" dirty="0" err="1"/>
              <a:t>кількість</a:t>
            </a:r>
            <a:r>
              <a:rPr lang="ru-RU" dirty="0"/>
              <a:t> годин </a:t>
            </a:r>
            <a:r>
              <a:rPr lang="ru-RU" dirty="0" err="1"/>
              <a:t>можна</a:t>
            </a:r>
            <a:r>
              <a:rPr lang="ru-RU" dirty="0"/>
              <a:t> в межах </a:t>
            </a:r>
          </a:p>
          <a:p>
            <a:r>
              <a:rPr lang="ru-RU" dirty="0" err="1"/>
              <a:t>варіативної</a:t>
            </a:r>
            <a:r>
              <a:rPr lang="ru-RU" dirty="0"/>
              <a:t> </a:t>
            </a:r>
            <a:r>
              <a:rPr lang="ru-RU" dirty="0" err="1"/>
              <a:t>складової</a:t>
            </a:r>
            <a:r>
              <a:rPr lang="ru-RU" dirty="0"/>
              <a:t>.</a:t>
            </a:r>
          </a:p>
          <a:p>
            <a:r>
              <a:rPr lang="ru-RU" dirty="0"/>
              <a:t>2. Стало – </a:t>
            </a:r>
            <a:r>
              <a:rPr lang="ru-RU" dirty="0" err="1"/>
              <a:t>мінімально</a:t>
            </a:r>
            <a:r>
              <a:rPr lang="ru-RU" dirty="0"/>
              <a:t> та максимально рекомендована </a:t>
            </a:r>
          </a:p>
          <a:p>
            <a:r>
              <a:rPr lang="ru-RU" dirty="0" err="1"/>
              <a:t>кількість</a:t>
            </a:r>
            <a:r>
              <a:rPr lang="ru-RU" dirty="0"/>
              <a:t> годин </a:t>
            </a:r>
            <a:r>
              <a:rPr lang="ru-RU" dirty="0" err="1"/>
              <a:t>дає</a:t>
            </a:r>
            <a:r>
              <a:rPr lang="ru-RU" dirty="0"/>
              <a:t>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варіювати</a:t>
            </a:r>
            <a:r>
              <a:rPr lang="ru-RU" dirty="0"/>
              <a:t> в </a:t>
            </a:r>
            <a:r>
              <a:rPr lang="ru-RU" dirty="0" err="1"/>
              <a:t>обсягах</a:t>
            </a:r>
            <a:r>
              <a:rPr lang="ru-RU" dirty="0"/>
              <a:t> </a:t>
            </a:r>
          </a:p>
          <a:p>
            <a:r>
              <a:rPr lang="ru-RU" dirty="0" err="1"/>
              <a:t>навчального</a:t>
            </a:r>
            <a:r>
              <a:rPr lang="ru-RU" dirty="0"/>
              <a:t> </a:t>
            </a:r>
            <a:r>
              <a:rPr lang="ru-RU" dirty="0" err="1"/>
              <a:t>навантаження</a:t>
            </a:r>
            <a:r>
              <a:rPr lang="ru-RU" dirty="0"/>
              <a:t> з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39081" y="2658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/>
              <a:t>Стандарти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: </a:t>
            </a:r>
            <a:r>
              <a:rPr lang="ru-RU" dirty="0" err="1"/>
              <a:t>від</a:t>
            </a:r>
            <a:r>
              <a:rPr lang="ru-RU" dirty="0"/>
              <a:t> </a:t>
            </a:r>
          </a:p>
          <a:p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школи</a:t>
            </a:r>
            <a:r>
              <a:rPr lang="ru-RU" dirty="0"/>
              <a:t> до НУШ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044" y="1549590"/>
            <a:ext cx="3896368" cy="448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53169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572</TotalTime>
  <Words>862</Words>
  <Application>Microsoft Office PowerPoint</Application>
  <PresentationFormat>Произвольный</PresentationFormat>
  <Paragraphs>131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Грань</vt:lpstr>
      <vt:lpstr>Презентация PowerPoint</vt:lpstr>
      <vt:lpstr>КОМПОНЕНТИ НУШ</vt:lpstr>
      <vt:lpstr>КОМПОНЕНТИ НУШ</vt:lpstr>
      <vt:lpstr>Презентация PowerPoint</vt:lpstr>
      <vt:lpstr>Презентация PowerPoint</vt:lpstr>
      <vt:lpstr>Формула НУШ Новий зміст освіти, заснований на формуванні компетентностей, необхідних для успішної самореалізації в суспільстві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</dc:creator>
  <cp:lastModifiedBy>ALUONA</cp:lastModifiedBy>
  <cp:revision>44</cp:revision>
  <cp:lastPrinted>2019-12-19T17:15:51Z</cp:lastPrinted>
  <dcterms:created xsi:type="dcterms:W3CDTF">2019-12-19T04:18:39Z</dcterms:created>
  <dcterms:modified xsi:type="dcterms:W3CDTF">2021-08-17T22:32:44Z</dcterms:modified>
</cp:coreProperties>
</file>